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7CBD9-C2C4-47EF-88E0-63EB2D8CEF6E}" type="datetimeFigureOut">
              <a:rPr lang="ru-RU" smtClean="0"/>
              <a:t>13.04.2023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1172D-E3FA-4CA5-A1BD-A1BBA1DD9AB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Эндокринная система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Железы внутренней секреции: гормоны в таблице и функции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3" y="571480"/>
            <a:ext cx="6572296" cy="457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Эндокринные железы • Биология, Анатомия и физиология человека • Фоксфорд  Учебник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85728"/>
            <a:ext cx="6215106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Основные группы желёз. Гормоны — урок. Биология, 8 класс.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500042"/>
            <a:ext cx="6286544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Презентация на тему: ГОРМОНЫ- ХИМИЧЕСКИЕ РЕГУЛЯТОРЫ ФУНКЦИЙ КЛЕТОК.  КЛАССИФИКАЦИЯ ГОРМОНОВ. МЕХАНИЗМ ДЕЙСТВИЯ ГОРМОНОВ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24509" y="428604"/>
            <a:ext cx="7894982" cy="5697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Гормоны-2 - online presentation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50757" y="571480"/>
            <a:ext cx="6042485" cy="5554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Гормоны - HimFaq.ru - химический портал химфак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57818" y="4214818"/>
            <a:ext cx="3333750" cy="247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Химическая структура гормонов и функциональная организация их молекул -  ФИЗИОЛОГИЯ ЧЕЛОВЕКА И ЖИВОТНЫХ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285728"/>
            <a:ext cx="757242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Гуморальная регуляция физиологических функций - презентация онлайн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4429132"/>
            <a:ext cx="3541717" cy="2428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Office PowerPoint</Application>
  <PresentationFormat>Экран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Эндокринная система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Эндокринная система</dc:title>
  <dc:creator>Пользователь Windows</dc:creator>
  <cp:lastModifiedBy>Пользователь Windows</cp:lastModifiedBy>
  <cp:revision>1</cp:revision>
  <dcterms:created xsi:type="dcterms:W3CDTF">2023-04-13T10:38:22Z</dcterms:created>
  <dcterms:modified xsi:type="dcterms:W3CDTF">2023-04-13T10:44:59Z</dcterms:modified>
</cp:coreProperties>
</file>