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E006-2839-4ED1-9DDC-36B281691C98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DE5C-BBA7-44B5-A069-6C9B1E9A96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E006-2839-4ED1-9DDC-36B281691C98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DE5C-BBA7-44B5-A069-6C9B1E9A96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E006-2839-4ED1-9DDC-36B281691C98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DE5C-BBA7-44B5-A069-6C9B1E9A96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E006-2839-4ED1-9DDC-36B281691C98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DE5C-BBA7-44B5-A069-6C9B1E9A96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E006-2839-4ED1-9DDC-36B281691C98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DE5C-BBA7-44B5-A069-6C9B1E9A96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E006-2839-4ED1-9DDC-36B281691C98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DE5C-BBA7-44B5-A069-6C9B1E9A96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E006-2839-4ED1-9DDC-36B281691C98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DE5C-BBA7-44B5-A069-6C9B1E9A96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E006-2839-4ED1-9DDC-36B281691C98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DE5C-BBA7-44B5-A069-6C9B1E9A96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E006-2839-4ED1-9DDC-36B281691C98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DE5C-BBA7-44B5-A069-6C9B1E9A96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E006-2839-4ED1-9DDC-36B281691C98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DE5C-BBA7-44B5-A069-6C9B1E9A96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E006-2839-4ED1-9DDC-36B281691C98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DE5C-BBA7-44B5-A069-6C9B1E9A96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5E006-2839-4ED1-9DDC-36B281691C98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6DE5C-BBA7-44B5-A069-6C9B1E9A964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Экологичность</a:t>
            </a:r>
            <a:r>
              <a:rPr lang="ru-RU" dirty="0" smtClean="0"/>
              <a:t> строительных и отделочных материалов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Критерии </a:t>
            </a:r>
            <a:r>
              <a:rPr lang="ru-RU" sz="3600" dirty="0" err="1" smtClean="0"/>
              <a:t>экологичности</a:t>
            </a:r>
            <a:r>
              <a:rPr lang="ru-RU" sz="3600" dirty="0" smtClean="0"/>
              <a:t>  строительных и отделочных материалов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/>
              <a:t>Для оценки </a:t>
            </a:r>
            <a:r>
              <a:rPr lang="ru-RU" dirty="0" err="1"/>
              <a:t>экологичности</a:t>
            </a:r>
            <a:r>
              <a:rPr lang="ru-RU" dirty="0"/>
              <a:t> обычно используются следующие критерии: </a:t>
            </a:r>
          </a:p>
          <a:p>
            <a:r>
              <a:rPr lang="ru-RU" dirty="0"/>
              <a:t>1) </a:t>
            </a:r>
            <a:r>
              <a:rPr lang="ru-RU" dirty="0" err="1"/>
              <a:t>экологичность</a:t>
            </a:r>
            <a:r>
              <a:rPr lang="ru-RU" dirty="0"/>
              <a:t> сырья, то есть отсутствие в нем радиоактивных частиц, ядовитых веществ, вредных микроорганизмов;</a:t>
            </a:r>
          </a:p>
          <a:p>
            <a:r>
              <a:rPr lang="ru-RU" dirty="0"/>
              <a:t> 2) </a:t>
            </a:r>
            <a:r>
              <a:rPr lang="ru-RU" dirty="0" err="1"/>
              <a:t>воспроизводимость</a:t>
            </a:r>
            <a:r>
              <a:rPr lang="ru-RU" dirty="0"/>
              <a:t> сырья в природе;</a:t>
            </a:r>
          </a:p>
          <a:p>
            <a:r>
              <a:rPr lang="ru-RU" dirty="0"/>
              <a:t> 3) энергетические затраты на превращение сырья в готовый строительный материал (кирпич, блок, пакет, деревянную доску, брус и т.п.);</a:t>
            </a:r>
          </a:p>
          <a:p>
            <a:r>
              <a:rPr lang="ru-RU" dirty="0"/>
              <a:t> 4) влияние здания, построенного с использованием этого материала, на условия обитания в нем; </a:t>
            </a:r>
          </a:p>
          <a:p>
            <a:r>
              <a:rPr lang="ru-RU" dirty="0"/>
              <a:t>5) долговечность материала, его способность противостоять разрушению под воздействием атмосферных факторов, микроорганизмов;</a:t>
            </a:r>
          </a:p>
          <a:p>
            <a:r>
              <a:rPr lang="ru-RU" dirty="0"/>
              <a:t> 6) возможность </a:t>
            </a:r>
            <a:r>
              <a:rPr lang="ru-RU" dirty="0" err="1"/>
              <a:t>рециклинга</a:t>
            </a:r>
            <a:r>
              <a:rPr lang="ru-RU" dirty="0"/>
              <a:t>, то есть использования после сноса строения.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/>
              <a:t>Древнейшие стройматериалы - лидеры </a:t>
            </a:r>
            <a:r>
              <a:rPr lang="ru-RU" sz="3600" b="1" dirty="0" err="1"/>
              <a:t>экологичности</a:t>
            </a:r>
            <a:r>
              <a:rPr lang="ru-RU" sz="3600" b="1" dirty="0"/>
              <a:t>  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на первом месте в ряду </a:t>
            </a:r>
            <a:r>
              <a:rPr lang="ru-RU" b="1" dirty="0" err="1"/>
              <a:t>экологичности</a:t>
            </a:r>
            <a:r>
              <a:rPr lang="ru-RU" b="1" dirty="0"/>
              <a:t> стеновых материалов находится... пшеничная солома. </a:t>
            </a:r>
            <a:endParaRPr lang="ru-RU" dirty="0"/>
          </a:p>
          <a:p>
            <a:r>
              <a:rPr lang="ru-RU" b="1" dirty="0"/>
              <a:t>На втором месте в экологическом ряду стоит сырая (необожженная) глина.</a:t>
            </a:r>
            <a:r>
              <a:rPr lang="ru-RU" dirty="0"/>
              <a:t> В жилищах, стены которых сооружали из этого материала, когда-то проживала большая часть населения Земли, в настоящее время живет не менее четверти. </a:t>
            </a:r>
          </a:p>
          <a:p>
            <a:r>
              <a:rPr lang="ru-RU" b="1" dirty="0"/>
              <a:t>На третьем месте в экологическом ряду стоит древесина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Арболит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400" dirty="0" smtClean="0"/>
              <a:t>Стремление жить в домах, хотя бы приближающихся по </a:t>
            </a:r>
            <a:r>
              <a:rPr lang="ru-RU" sz="1400" dirty="0" err="1" smtClean="0"/>
              <a:t>экологичности</a:t>
            </a:r>
            <a:r>
              <a:rPr lang="ru-RU" sz="1400" dirty="0" smtClean="0"/>
              <a:t> к деревянным, побуждает использовать для производства стеновых материалов древесину в виде отходов - опилок, стружки, </a:t>
            </a:r>
            <a:r>
              <a:rPr lang="ru-RU" sz="1400" dirty="0" err="1" smtClean="0"/>
              <a:t>дробленки</a:t>
            </a:r>
            <a:r>
              <a:rPr lang="ru-RU" sz="1400" dirty="0" smtClean="0"/>
              <a:t>. В этих целях созданы </a:t>
            </a:r>
            <a:r>
              <a:rPr lang="ru-RU" sz="1400" dirty="0" err="1" smtClean="0"/>
              <a:t>арболит</a:t>
            </a:r>
            <a:r>
              <a:rPr lang="ru-RU" sz="1400" dirty="0" smtClean="0"/>
              <a:t>  получаемый из смеси опилок, другой тонкодисперсной древесины и магнезиального цемента.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Арболит | Завод «АРБОЛИТ-ЭКО» Старейший производитель арболитовых блоков,  продажа арболитовых блоков, строительство домов из арболита.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571744"/>
            <a:ext cx="6643734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Гипс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400" b="1" dirty="0"/>
              <a:t>На четвертом месте в экологическом ряду стоит гипс.</a:t>
            </a:r>
            <a:r>
              <a:rPr lang="ru-RU" sz="1400" dirty="0"/>
              <a:t> В природе он находится в виде мощных отложений, встречающихся во многих странах. Из этих отложений можно вырезать кирпичи, блоки, превращая таким экономным способом природное сырье в стеновой строительный материал, готовый к употреблению.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Глина и гипсовые вяжущие вещества — ТехЛиб СПБ УВТ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571744"/>
            <a:ext cx="2425697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Строительный гипс : свойства, характеристики и применение.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4" y="2714620"/>
            <a:ext cx="3613154" cy="1831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Гипсокартон Gyproc Аква Оптима 2500х1200х12,5 мм влагостойкий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4500545"/>
            <a:ext cx="5940425" cy="1928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Кирпич керамический и силикатный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Кирпич керамический (глиняный) в экологическом ряду ставят на пятое место. </a:t>
            </a:r>
            <a:endParaRPr lang="ru-RU" dirty="0"/>
          </a:p>
        </p:txBody>
      </p:sp>
      <p:pic>
        <p:nvPicPr>
          <p:cNvPr id="4" name="Рисунок 3" descr="Какой кирпич лучше силикатный или керамический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786058"/>
            <a:ext cx="4000528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28596" y="2500306"/>
            <a:ext cx="150018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Совокупный расход энергии на производство силикатного кирпича значительно ниже, чем на получение кирпича глиняного, а конечный продукт столь же </a:t>
            </a:r>
            <a:r>
              <a:rPr lang="ru-RU" sz="1600" dirty="0" err="1"/>
              <a:t>экологичен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215074" y="2786058"/>
            <a:ext cx="257175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 виде готового изделия </a:t>
            </a:r>
            <a:r>
              <a:rPr lang="ru-RU" dirty="0" smtClean="0"/>
              <a:t>керамический кирпич </a:t>
            </a:r>
            <a:r>
              <a:rPr lang="ru-RU" dirty="0" err="1" smtClean="0"/>
              <a:t>экологичен</a:t>
            </a:r>
            <a:r>
              <a:rPr lang="ru-RU" dirty="0"/>
              <a:t>, но для производства  необходимо много топлива , при сжигании которого образуются большие количества оксидов азота, серы, углерода, </a:t>
            </a:r>
            <a:r>
              <a:rPr lang="ru-RU" dirty="0" err="1"/>
              <a:t>сажистых</a:t>
            </a:r>
            <a:r>
              <a:rPr lang="ru-RU" dirty="0"/>
              <a:t> веществ, золы, шлака.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Известь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600" dirty="0"/>
              <a:t>На шестое место  по  </a:t>
            </a:r>
            <a:r>
              <a:rPr lang="ru-RU" sz="1600" dirty="0" err="1"/>
              <a:t>экологичности</a:t>
            </a:r>
            <a:r>
              <a:rPr lang="ru-RU" sz="1600" dirty="0"/>
              <a:t> ставят известь. Под таким обобщающим названием понимают в  настоящее  время  несколько  близких  по  химическому составу вяжущих веществ, основные из </a:t>
            </a:r>
            <a:r>
              <a:rPr lang="ru-RU" sz="1600" dirty="0" smtClean="0"/>
              <a:t>которых </a:t>
            </a:r>
            <a:r>
              <a:rPr lang="ru-RU" sz="1600" dirty="0"/>
              <a:t>- известь негашеная и  известь </a:t>
            </a:r>
            <a:r>
              <a:rPr lang="ru-RU" sz="1600" dirty="0" smtClean="0"/>
              <a:t>гашеная</a:t>
            </a:r>
          </a:p>
          <a:p>
            <a:r>
              <a:rPr lang="ru-RU" sz="1600" dirty="0" smtClean="0"/>
              <a:t>В </a:t>
            </a:r>
            <a:r>
              <a:rPr lang="ru-RU" sz="1600" dirty="0"/>
              <a:t>качестве вяжущего используют гашеную известь. Ее получают, смешивая негашеную известь с водой. Ныне известь применяется для производства силикатного кирпича, </a:t>
            </a:r>
            <a:r>
              <a:rPr lang="ru-RU" sz="1600" dirty="0" err="1"/>
              <a:t>газосиликата</a:t>
            </a:r>
            <a:r>
              <a:rPr lang="ru-RU" sz="1600" dirty="0"/>
              <a:t>.</a:t>
            </a:r>
          </a:p>
        </p:txBody>
      </p:sp>
      <p:pic>
        <p:nvPicPr>
          <p:cNvPr id="4" name="Рисунок 3" descr="Известняк: свойства, виды, способы добычи и варианты использования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357562"/>
            <a:ext cx="3143272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Блоки газосиликатные - Отличия от газобетона и основные преимущества -  информация на сайте Кирпич.ру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58" y="3071810"/>
            <a:ext cx="4558665" cy="3461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Железобетон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r>
              <a:rPr lang="ru-RU" sz="1700" dirty="0"/>
              <a:t>Основной материал, из которого в настоящее время строят как промышленные предприятия, мосты, гидротехнические сооружения, так и жилые дома, - это железобетон. Обеспечивая строениям высокую прочность, железобетон как стеновой материал для жилищ не выдерживает критики с позиции экологов. По </a:t>
            </a:r>
            <a:r>
              <a:rPr lang="ru-RU" sz="1700" dirty="0" err="1"/>
              <a:t>экологичности</a:t>
            </a:r>
            <a:r>
              <a:rPr lang="ru-RU" sz="1700" dirty="0"/>
              <a:t> бетон и железобетон находятся лишь на седьмом месте в экологическом ряду стройматериалов.</a:t>
            </a:r>
          </a:p>
          <a:p>
            <a:endParaRPr lang="ru-RU" dirty="0"/>
          </a:p>
        </p:txBody>
      </p:sp>
      <p:pic>
        <p:nvPicPr>
          <p:cNvPr id="4" name="Рисунок 3" descr="Бетонные и железобетонные конструкции по СНиП РК: обследовани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3500438"/>
            <a:ext cx="4768215" cy="2952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419</Words>
  <Application>Microsoft Office PowerPoint</Application>
  <PresentationFormat>Экран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Экологичность строительных и отделочных материалов</vt:lpstr>
      <vt:lpstr>Критерии экологичности  строительных и отделочных материалов</vt:lpstr>
      <vt:lpstr>Древнейшие стройматериалы - лидеры экологичности   </vt:lpstr>
      <vt:lpstr>Арболит</vt:lpstr>
      <vt:lpstr>Гипс</vt:lpstr>
      <vt:lpstr>Кирпич керамический и силикатный</vt:lpstr>
      <vt:lpstr>Известь</vt:lpstr>
      <vt:lpstr>Железобетон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Экологичность строительных и отделочных материалов</dc:title>
  <dc:creator>Пользователь Windows</dc:creator>
  <cp:lastModifiedBy>Пользователь Windows</cp:lastModifiedBy>
  <cp:revision>2</cp:revision>
  <dcterms:created xsi:type="dcterms:W3CDTF">2023-05-03T10:57:08Z</dcterms:created>
  <dcterms:modified xsi:type="dcterms:W3CDTF">2023-05-03T11:14:29Z</dcterms:modified>
</cp:coreProperties>
</file>