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05DF2-D90C-4128-B0B5-5AE5C9B6E63C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A207-2234-4A74-88AE-433E94143E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05DF2-D90C-4128-B0B5-5AE5C9B6E63C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A207-2234-4A74-88AE-433E94143E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05DF2-D90C-4128-B0B5-5AE5C9B6E63C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A207-2234-4A74-88AE-433E94143E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05DF2-D90C-4128-B0B5-5AE5C9B6E63C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A207-2234-4A74-88AE-433E94143E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05DF2-D90C-4128-B0B5-5AE5C9B6E63C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A207-2234-4A74-88AE-433E94143E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05DF2-D90C-4128-B0B5-5AE5C9B6E63C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A207-2234-4A74-88AE-433E94143E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05DF2-D90C-4128-B0B5-5AE5C9B6E63C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A207-2234-4A74-88AE-433E94143E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05DF2-D90C-4128-B0B5-5AE5C9B6E63C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A207-2234-4A74-88AE-433E94143E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05DF2-D90C-4128-B0B5-5AE5C9B6E63C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A207-2234-4A74-88AE-433E94143E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05DF2-D90C-4128-B0B5-5AE5C9B6E63C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A207-2234-4A74-88AE-433E94143E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05DF2-D90C-4128-B0B5-5AE5C9B6E63C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A207-2234-4A74-88AE-433E94143E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05DF2-D90C-4128-B0B5-5AE5C9B6E63C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CA207-2234-4A74-88AE-433E94143E1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ЭНЕРГОСБЕРЕГАЮЩИЕ ТЕХНОЛОГИИ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Окна и вентиляция</a:t>
            </a:r>
            <a:endParaRPr lang="ru-RU" dirty="0"/>
          </a:p>
        </p:txBody>
      </p:sp>
      <p:pic>
        <p:nvPicPr>
          <p:cNvPr id="7" name="Содержимое 3" descr="Теплоизоляция окна — ВикиПро: Отраслевая энциклопедия. Окна, двери, мебель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4295775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Рекуператор воздуха для квартиры: вентиляция и подогрев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2928934"/>
            <a:ext cx="450059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Куда уходит тепло?</a:t>
            </a:r>
            <a:endParaRPr lang="ru-RU" dirty="0"/>
          </a:p>
        </p:txBody>
      </p:sp>
      <p:pic>
        <p:nvPicPr>
          <p:cNvPr id="5" name="Рисунок 4" descr="Теплоизоляция. Виды, свойства, способы монтажа. Применение различных видов  теплоизоляции. Фасадные, кровельные, покрасочные, электромонтажные,  общестроительные работы. ООО ПСК &quot;Стевин&quot; Красноярск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3000372"/>
            <a:ext cx="4572032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3" descr="Утепление фасада дома снаружи в Москве – цены 2023, материалы, технология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2845" y="1600201"/>
            <a:ext cx="5286412" cy="347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Пассивные гелиосистемы</a:t>
            </a:r>
            <a:br>
              <a:rPr lang="ru-RU" dirty="0" smtClean="0"/>
            </a:br>
            <a:r>
              <a:rPr lang="ru-RU" dirty="0" smtClean="0"/>
              <a:t>( стена-оранжерея)</a:t>
            </a:r>
            <a:endParaRPr lang="ru-RU" dirty="0"/>
          </a:p>
        </p:txBody>
      </p:sp>
      <p:pic>
        <p:nvPicPr>
          <p:cNvPr id="4" name="Содержимое 3" descr="Назначение, классификация, конструкции и требования к зимним...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36"/>
            <a:ext cx="4071966" cy="4076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Зимний сад своими руками – виды, проекты, схемы, коммуникации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2571744"/>
            <a:ext cx="5214974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Пассивные гелиосистемы</a:t>
            </a:r>
            <a:br>
              <a:rPr lang="ru-RU" dirty="0" smtClean="0"/>
            </a:br>
            <a:r>
              <a:rPr lang="ru-RU" dirty="0" smtClean="0"/>
              <a:t>( стена М. Тромба)</a:t>
            </a:r>
            <a:endParaRPr lang="ru-RU" dirty="0"/>
          </a:p>
        </p:txBody>
      </p:sp>
      <p:pic>
        <p:nvPicPr>
          <p:cNvPr id="4" name="Содержимое 3" descr="Что такое Стена Тромба. Энергосберегающие &quot;Пассивные дома&quot;. | Мастер на все  руки | Дзен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14488"/>
            <a:ext cx="532743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Las mejores 31 ideas de MURO TROMBE | muro trombe, casas bioclimaticas,  arquitectura sustentable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928670"/>
            <a:ext cx="2246630" cy="2139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sistemas_constructivos: MURO TROMBE | Muro trombe, Casas ecologicas, Muros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02284" y="3071810"/>
            <a:ext cx="3541716" cy="3315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Солнечный коллектор</a:t>
            </a:r>
            <a:endParaRPr lang="ru-RU" dirty="0"/>
          </a:p>
        </p:txBody>
      </p:sp>
      <p:pic>
        <p:nvPicPr>
          <p:cNvPr id="4" name="Содержимое 3" descr="Принцип работы солнечного коллектора, как выбрать гелиосистему для дома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142984"/>
            <a:ext cx="4214842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Принцип работы солнечного коллектора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2643182"/>
            <a:ext cx="478634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Ветрогенератор</a:t>
            </a:r>
            <a:endParaRPr lang="ru-RU" dirty="0"/>
          </a:p>
        </p:txBody>
      </p:sp>
      <p:pic>
        <p:nvPicPr>
          <p:cNvPr id="4" name="Содержимое 3" descr="Схема ветрогенератора и его конструкции | Новости и Акции EnergyWind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5" y="1600200"/>
            <a:ext cx="4214842" cy="4900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Ветрогенераторы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1857364"/>
            <a:ext cx="507206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Объединение  солнечного коллектора и </a:t>
            </a:r>
            <a:r>
              <a:rPr lang="ru-RU" dirty="0" err="1" smtClean="0"/>
              <a:t>ветрогенератора</a:t>
            </a:r>
            <a:endParaRPr lang="ru-RU" dirty="0"/>
          </a:p>
        </p:txBody>
      </p:sp>
      <p:pic>
        <p:nvPicPr>
          <p:cNvPr id="4" name="Содержимое 3" descr="Как отапливать дом ветряком, дом на альтернативе, ветряк 2.5 кВт, - YouTube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2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ак выбрать ветрогенератор для дома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714620"/>
            <a:ext cx="364333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Теплоизолирующие материалы</a:t>
            </a:r>
            <a:endParaRPr lang="ru-RU" dirty="0"/>
          </a:p>
        </p:txBody>
      </p:sp>
      <p:pic>
        <p:nvPicPr>
          <p:cNvPr id="4" name="Содержимое 3" descr="Что такое утеплитель: виды теплоизоляторов и их применение в строительстве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457523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Теплоизоляционные материалы: виды и свойства. Что такое утеплитель и какие  теплоизоляционные материалы популярны на сегодняшнем рынке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357430"/>
            <a:ext cx="4500594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Теплоизолирующие материалы</a:t>
            </a:r>
            <a:endParaRPr lang="ru-RU" dirty="0"/>
          </a:p>
        </p:txBody>
      </p:sp>
      <p:pic>
        <p:nvPicPr>
          <p:cNvPr id="4" name="Содержимое 3" descr="Теплая керамика - недостатки материала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06" y="1285860"/>
            <a:ext cx="450059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Размер керамического блока: какие бывают габариты поризованных камней для  строительства домов и других сооружений, толщина, высота, длина, как  правильно выбрать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86190"/>
            <a:ext cx="4572000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Конструкционно-теплоизоляционные бетоны: что это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285860"/>
            <a:ext cx="428628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Легкий бетон: строение, технические характеристики, области применения. Что  такое легкий бетон?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4143380"/>
            <a:ext cx="4500593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25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ЭНЕРГОСБЕРЕГАЮЩИЕ ТЕХНОЛОГИИ</vt:lpstr>
      <vt:lpstr>Куда уходит тепло?</vt:lpstr>
      <vt:lpstr>Пассивные гелиосистемы ( стена-оранжерея)</vt:lpstr>
      <vt:lpstr>Пассивные гелиосистемы ( стена М. Тромба)</vt:lpstr>
      <vt:lpstr>Солнечный коллектор</vt:lpstr>
      <vt:lpstr>Ветрогенератор</vt:lpstr>
      <vt:lpstr>Объединение  солнечного коллектора и ветрогенератора</vt:lpstr>
      <vt:lpstr>Теплоизолирующие материалы</vt:lpstr>
      <vt:lpstr>Теплоизолирующие материалы</vt:lpstr>
      <vt:lpstr>Окна и вентиляция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ЭНЕРГОСБЕРЕГАЮЩИЕ ТЕХНОЛОГИИ</dc:title>
  <dc:creator>Пользователь Windows</dc:creator>
  <cp:lastModifiedBy>Пользователь Windows</cp:lastModifiedBy>
  <cp:revision>2</cp:revision>
  <dcterms:created xsi:type="dcterms:W3CDTF">2023-04-24T08:23:29Z</dcterms:created>
  <dcterms:modified xsi:type="dcterms:W3CDTF">2023-04-24T08:42:51Z</dcterms:modified>
</cp:coreProperties>
</file>