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1" r:id="rId4"/>
    <p:sldId id="263" r:id="rId5"/>
    <p:sldId id="264" r:id="rId6"/>
    <p:sldId id="259" r:id="rId7"/>
    <p:sldId id="266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37241" autoAdjust="0"/>
  </p:normalViewPr>
  <p:slideViewPr>
    <p:cSldViewPr>
      <p:cViewPr>
        <p:scale>
          <a:sx n="70" d="100"/>
          <a:sy n="70" d="100"/>
        </p:scale>
        <p:origin x="-2814" y="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6C7F4-825B-489A-8543-65CE38BB6F3D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FE5BD-301B-482F-B9A3-81B77A4419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FE5BD-301B-482F-B9A3-81B77A44190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D57EF08-8805-4392-A483-9A30106CA131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D954AF0-1E67-417E-83D1-F6B72CCB3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EF08-8805-4392-A483-9A30106CA131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4AF0-1E67-417E-83D1-F6B72CCB3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EF08-8805-4392-A483-9A30106CA131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4AF0-1E67-417E-83D1-F6B72CCB3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57EF08-8805-4392-A483-9A30106CA131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954AF0-1E67-417E-83D1-F6B72CCB3B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D57EF08-8805-4392-A483-9A30106CA131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D954AF0-1E67-417E-83D1-F6B72CCB3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EF08-8805-4392-A483-9A30106CA131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4AF0-1E67-417E-83D1-F6B72CCB3B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EF08-8805-4392-A483-9A30106CA131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4AF0-1E67-417E-83D1-F6B72CCB3B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57EF08-8805-4392-A483-9A30106CA131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954AF0-1E67-417E-83D1-F6B72CCB3B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EF08-8805-4392-A483-9A30106CA131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4AF0-1E67-417E-83D1-F6B72CCB3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57EF08-8805-4392-A483-9A30106CA131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954AF0-1E67-417E-83D1-F6B72CCB3B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57EF08-8805-4392-A483-9A30106CA131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954AF0-1E67-417E-83D1-F6B72CCB3B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57EF08-8805-4392-A483-9A30106CA131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D954AF0-1E67-417E-83D1-F6B72CCB3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ПРОБЛЕМА ИСТОЩЕНИЯ ПРИРОДНЫХ РЕСУРСОВ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Социально-экономическое развитие человечества </a:t>
            </a:r>
            <a:r>
              <a:rPr lang="ru-RU" dirty="0">
                <a:solidFill>
                  <a:schemeClr val="tx1"/>
                </a:solidFill>
              </a:rPr>
              <a:t>во второй половине ХХ века сопровождалось и продолжает сопровождаться в начале 3-го тысячелетия </a:t>
            </a:r>
            <a:r>
              <a:rPr lang="ru-RU" b="1" dirty="0">
                <a:solidFill>
                  <a:schemeClr val="tx1"/>
                </a:solidFill>
              </a:rPr>
              <a:t>истощением природных ресурсов</a:t>
            </a:r>
            <a:r>
              <a:rPr lang="ru-RU" dirty="0">
                <a:solidFill>
                  <a:schemeClr val="tx1"/>
                </a:solidFill>
              </a:rPr>
              <a:t>, деградацией и загрязнением природной окружающей среды, ростом общего уровня смертности и заболеваемости населения. Тяжелая экологическая ситуация порождена системой нерационального, расточительного природопользования и является важной характеристикой и составным элементом социально-экономического, политического, духовного и культурного кризиса как в нашей стране, так и в мире в целом.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КЛАССИФИКАЦИЯ ПРИРОДНЫХ РЕСУРСОВ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Природные объекты и явления, которые человек использует в процессе труда, называются природными ресурсами. </a:t>
            </a:r>
            <a:r>
              <a:rPr lang="ru-RU" dirty="0" smtClean="0"/>
              <a:t>Все </a:t>
            </a:r>
            <a:r>
              <a:rPr lang="ru-RU" dirty="0"/>
              <a:t>природные ресурсы делятся на две группы: </a:t>
            </a:r>
            <a:r>
              <a:rPr lang="ru-RU" dirty="0" err="1"/>
              <a:t>исчерпаемые</a:t>
            </a:r>
            <a:r>
              <a:rPr lang="ru-RU" dirty="0"/>
              <a:t> и неисчерпаемые.</a:t>
            </a:r>
            <a:endParaRPr lang="ru-RU" dirty="0" smtClean="0"/>
          </a:p>
          <a:p>
            <a:r>
              <a:rPr lang="ru-RU" dirty="0" err="1"/>
              <a:t>Исчерпаемые</a:t>
            </a:r>
            <a:r>
              <a:rPr lang="ru-RU" dirty="0"/>
              <a:t> ресурсы – это такие, объем которых с определенной степенью точности может быть установлен и ограничен, запасы которых по мере эксплуатации уменьшились до такой степени, что дальнейшая их эксплуатация грозит полным их </a:t>
            </a:r>
            <a:r>
              <a:rPr lang="ru-RU" dirty="0" smtClean="0"/>
              <a:t>исчезновением</a:t>
            </a:r>
          </a:p>
          <a:p>
            <a:r>
              <a:rPr lang="ru-RU" dirty="0"/>
              <a:t>Неисчерпаемые природные ресурсы подразделяются на космические, климатические и водные. Это энергия солнечной радиации, морских волн, ветра. С учетом огромной массы воздушной и водной среды планеты неисчерпаемыми считают атмосферный воздух и воду. 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Водные </a:t>
            </a:r>
            <a:r>
              <a:rPr lang="ru-RU" dirty="0"/>
              <a:t>ресурсы – водные запасы, используемые как источник водоснабжения для производственных и бытовых нужд, гидроэнергии, а также как транспортные магистрали и т.д.</a:t>
            </a:r>
          </a:p>
          <a:p>
            <a:r>
              <a:rPr lang="ru-RU" dirty="0"/>
              <a:t>Земельные ресурсы – </a:t>
            </a:r>
            <a:r>
              <a:rPr lang="ru-RU" dirty="0" err="1"/>
              <a:t>ресурсы</a:t>
            </a:r>
            <a:r>
              <a:rPr lang="ru-RU" dirty="0"/>
              <a:t>, используемые или предназначенные к использованию в сельском хозяйстве, под строения в населенных пунктах, под железные и шоссейные дороги, а также другие сооружения, под заповедники, парки, скверы и т.п., занятые полезными ископаемыми и др.</a:t>
            </a:r>
          </a:p>
          <a:p>
            <a:r>
              <a:rPr lang="ru-RU" dirty="0"/>
              <a:t>Лесные ресурсы – сырьевые (используемые для получения древесины), а также леса различного назначения – оздоровительные (санитарно-курортные), поле - и лесозащитные, </a:t>
            </a:r>
            <a:r>
              <a:rPr lang="ru-RU" dirty="0" err="1"/>
              <a:t>водоохранные</a:t>
            </a:r>
            <a:r>
              <a:rPr lang="ru-RU" dirty="0"/>
              <a:t> и др.</a:t>
            </a:r>
          </a:p>
          <a:p>
            <a:r>
              <a:rPr lang="ru-RU" dirty="0"/>
              <a:t>Минеральные ресурсы – все естественные составляющие литосферы, используемые или предназначенные к использованию в производстве продуктов и услуг как минеральное сырье в естественном виде или после подготовки, обогащения и переработки (железо, марганец, хром, свинец и др.) или источники энергии.</a:t>
            </a:r>
          </a:p>
          <a:p>
            <a:r>
              <a:rPr lang="ru-RU" dirty="0"/>
              <a:t>Энергетические ресурсы – совокупность всех видов энергии: солнца и космоса, атомно-энергетической, топливно-энергетической (в форме запасов полезных ископаемых), термальной, гидроэнергии, </a:t>
            </a:r>
            <a:r>
              <a:rPr lang="ru-RU" dirty="0" err="1"/>
              <a:t>ветроэнергии</a:t>
            </a:r>
            <a:r>
              <a:rPr lang="ru-RU" dirty="0"/>
              <a:t> и т.д.</a:t>
            </a:r>
          </a:p>
          <a:p>
            <a:r>
              <a:rPr lang="ru-RU" dirty="0"/>
              <a:t>Биологические ресурсы – это все живые </a:t>
            </a:r>
            <a:r>
              <a:rPr lang="ru-RU" dirty="0" err="1"/>
              <a:t>средообразующие</a:t>
            </a:r>
            <a:r>
              <a:rPr lang="ru-RU" dirty="0"/>
              <a:t> компоненты биосферы с заключенным в них генетическим материалом. Они являются источниками получения людьми материальных и духовных благ. К ним относятся промысловые объекты (запасы рыбы в природных и искусственных водоемах), культурные растения, домашние животные, живописные ландшафты, микроорганизмы, т.е. сюда относятся растительные ресурсы, ресурсы животного мира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Природные ресурсы</a:t>
            </a:r>
            <a:endParaRPr lang="ru-RU" dirty="0"/>
          </a:p>
        </p:txBody>
      </p:sp>
      <p:pic>
        <p:nvPicPr>
          <p:cNvPr id="1026" name="Picture 2" descr="Картинки по запросу &quot;истощение природных ресурсов рисунок&quot;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7358114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РЕЗУЛЬТАТ ПРОГНОЗА РАЗВИТИЯ ЦИВИЛИЗАЦИИ</a:t>
            </a:r>
            <a:endParaRPr lang="ru-RU" dirty="0"/>
          </a:p>
        </p:txBody>
      </p:sp>
      <p:pic>
        <p:nvPicPr>
          <p:cNvPr id="20482" name="Picture 2" descr="Картинки по запросу &quot;истощение природных ресурсов рисунок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857364"/>
            <a:ext cx="7500990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артинки по запросу &quot;истощение природных ресурсов рисунок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714356"/>
            <a:ext cx="7215238" cy="5000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ПРИЧИНЫ ИСТОЩЕНИЯ ПРИРОДНЫХ РЕСУРСОВ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Быстрый рост населения</a:t>
            </a:r>
          </a:p>
          <a:p>
            <a:r>
              <a:rPr lang="ru-RU" dirty="0" smtClean="0"/>
              <a:t>Научно-технический прогресс</a:t>
            </a:r>
            <a:endParaRPr lang="ru-RU" dirty="0"/>
          </a:p>
        </p:txBody>
      </p:sp>
      <p:pic>
        <p:nvPicPr>
          <p:cNvPr id="3076" name="Picture 4" descr="Картинки по запросу &quot;истощение природных ресурсов рисунок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428868"/>
            <a:ext cx="7072362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Картинки по запросу &quot;истощение природных ресурсов рисунок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8286807" cy="6286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Картинки по запросу &quot;истощение природных ресурсов рисунок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575" y="285728"/>
            <a:ext cx="8774143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110</Words>
  <Application>Microsoft Office PowerPoint</Application>
  <PresentationFormat>Экран (4:3)</PresentationFormat>
  <Paragraphs>20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ПРОБЛЕМА ИСТОЩЕНИЯ ПРИРОДНЫХ РЕСУРСОВ</vt:lpstr>
      <vt:lpstr>КЛАССИФИКАЦИЯ ПРИРОДНЫХ РЕСУРСОВ</vt:lpstr>
      <vt:lpstr>Природные ресурсы</vt:lpstr>
      <vt:lpstr>РЕЗУЛЬТАТ ПРОГНОЗА РАЗВИТИЯ ЦИВИЛИЗАЦИИ</vt:lpstr>
      <vt:lpstr>Слайд 5</vt:lpstr>
      <vt:lpstr>ПРИЧИНЫ ИСТОЩЕНИЯ ПРИРОДНЫХ РЕСУРСОВ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ИСТОЩЕНИЯ ПРИРОДНЫХ РЕСУРСОВ</dc:title>
  <dc:creator>Пользователь Windows</dc:creator>
  <cp:lastModifiedBy>Пользователь Windows</cp:lastModifiedBy>
  <cp:revision>7</cp:revision>
  <dcterms:created xsi:type="dcterms:W3CDTF">2021-02-19T12:18:10Z</dcterms:created>
  <dcterms:modified xsi:type="dcterms:W3CDTF">2021-02-19T13:16:43Z</dcterms:modified>
</cp:coreProperties>
</file>