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age-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162535" cy="53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66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g9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340633" cy="55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5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3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254068" cy="5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14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3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012708" cy="600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28049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</TotalTime>
  <Words>52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50</cp:revision>
  <dcterms:created xsi:type="dcterms:W3CDTF">2020-12-07T12:12:48Z</dcterms:created>
  <dcterms:modified xsi:type="dcterms:W3CDTF">2020-12-10T12:26:43Z</dcterms:modified>
</cp:coreProperties>
</file>