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58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ru-RU" sz="3200" b="1" dirty="0"/>
              <a:t>Модуль 2.Факторы, определяющие состояние экономики на микроуровне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Тема 3.Теория трудовой стоимости, факторов производства.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/>
              <a:t>Тема 4.Потребительское поведение. Полезность, ценность и цена.</a:t>
            </a:r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5. Спрос и предложение.</a:t>
            </a:r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6. Деньги и кредитные отношения.</a:t>
            </a:r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7.Рынок капитала.</a:t>
            </a:r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8. Рынок земли</a:t>
            </a:r>
            <a:r>
              <a:rPr lang="ru-RU" dirty="0" smtClean="0"/>
              <a:t>.</a:t>
            </a:r>
            <a:r>
              <a:rPr lang="ru-RU" dirty="0"/>
              <a:t>	</a:t>
            </a:r>
          </a:p>
          <a:p>
            <a:pPr marL="0" indent="0">
              <a:buNone/>
            </a:pPr>
            <a:r>
              <a:rPr lang="ru-RU" b="1" u="sng" dirty="0"/>
              <a:t>Тема 9. Монополия и конкуренция.</a:t>
            </a:r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10. Человек на рынке труда.</a:t>
            </a:r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11. Социальные проблемы рынка труда.</a:t>
            </a:r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12.Неравенство доходов и его последствия.</a:t>
            </a:r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13. Спрос на ресурсы. Государственное регулирование микроэкономических процессов.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5343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lexsandr\Desktop\ЕЛЕНА РАБОТА\ИвГПУ\Микроэкономика\mikroekonomika2.pptx_75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576" y="620688"/>
            <a:ext cx="7704856" cy="5778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7668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lexsandr\Desktop\ЕЛЕНА РАБОТА\ИвГПУ\Микроэкономика\img1968143_Bareryi_dlya_vhoda_v_otrasl_pri_monopolii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87624" y="1124744"/>
            <a:ext cx="6549306" cy="4857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0011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lexsandr\Desktop\ЕЛЕНА РАБОТА\ИвГПУ\Микроэкономика\g6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1560" y="476672"/>
            <a:ext cx="7848872" cy="60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1218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lexsandr\Desktop\ЕЛЕНА РАБОТА\ИвГПУ\Микроэкономика\img5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620688"/>
            <a:ext cx="7340633" cy="550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2086834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100</TotalTime>
  <Words>52</Words>
  <Application>Microsoft Office PowerPoint</Application>
  <PresentationFormat>Экран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Воздушный поток</vt:lpstr>
      <vt:lpstr>Модуль 2.Факторы, определяющие состояние экономики на микроуровне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поведения потребителя</dc:title>
  <dc:creator>Alexsandr</dc:creator>
  <cp:lastModifiedBy>Alexsandr</cp:lastModifiedBy>
  <cp:revision>36</cp:revision>
  <dcterms:created xsi:type="dcterms:W3CDTF">2020-12-07T12:12:48Z</dcterms:created>
  <dcterms:modified xsi:type="dcterms:W3CDTF">2020-12-10T11:43:53Z</dcterms:modified>
</cp:coreProperties>
</file>