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63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8F96-5FA6-409A-AD0B-BB4ABF749285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7070-0162-4015-981F-3EA2D2981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8F96-5FA6-409A-AD0B-BB4ABF749285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7070-0162-4015-981F-3EA2D2981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8F96-5FA6-409A-AD0B-BB4ABF749285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7070-0162-4015-981F-3EA2D2981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8F96-5FA6-409A-AD0B-BB4ABF749285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7070-0162-4015-981F-3EA2D2981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8F96-5FA6-409A-AD0B-BB4ABF749285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7070-0162-4015-981F-3EA2D2981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8F96-5FA6-409A-AD0B-BB4ABF749285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7070-0162-4015-981F-3EA2D2981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8F96-5FA6-409A-AD0B-BB4ABF749285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7070-0162-4015-981F-3EA2D2981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8F96-5FA6-409A-AD0B-BB4ABF749285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7070-0162-4015-981F-3EA2D2981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8F96-5FA6-409A-AD0B-BB4ABF749285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7070-0162-4015-981F-3EA2D2981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8F96-5FA6-409A-AD0B-BB4ABF749285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7070-0162-4015-981F-3EA2D2981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8F96-5FA6-409A-AD0B-BB4ABF749285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7070-0162-4015-981F-3EA2D2981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F8F96-5FA6-409A-AD0B-BB4ABF749285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57070-0162-4015-981F-3EA2D2981F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Изучение   электрических процессов  в головном мозгу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Механизм сокращения мышечного волокна</a:t>
            </a:r>
            <a:endParaRPr lang="ru-RU" dirty="0"/>
          </a:p>
        </p:txBody>
      </p:sp>
      <p:pic>
        <p:nvPicPr>
          <p:cNvPr id="4" name="Содержимое 3" descr="Механизм функционирования мышц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ворот и замок»: новая модель мышечного сокращения • Вера Башмакова •  Новости науки на «Элементах» • Молекулярная биология, Биофизи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292" y="285728"/>
            <a:ext cx="6191416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руппа исследования синапитеческой передач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1438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Изучение электрических явлений в головном мозгу ( электроэнцефалография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Майндбол: основы технологии игры - электроэнцефалограмм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71677"/>
            <a:ext cx="4286249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Электроэнцефалография (ЭЭГ) – диагностика скрытой патологии мозга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82855"/>
            <a:ext cx="4643470" cy="429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ЭЭГ с депривацией сна в СПб | Доктор СА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929618" cy="510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Электроэнцефалография. Показания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7" y="142852"/>
            <a:ext cx="43577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Электроэнцефалография. Показания - презентация онлай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52"/>
            <a:ext cx="44291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Электроэнцефалография. Показания - презентация онлайн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143248"/>
            <a:ext cx="435771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Электроэнцефалография. Показания - презентация онлайн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143248"/>
            <a:ext cx="471487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Изучение электрических процессов в мышцах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1800" dirty="0" err="1"/>
              <a:t>Стимуляционная</a:t>
            </a:r>
            <a:r>
              <a:rPr lang="ru-RU" sz="1800" dirty="0"/>
              <a:t> ЭНМГ – </a:t>
            </a:r>
            <a:r>
              <a:rPr lang="ru-RU" sz="1800" dirty="0" err="1"/>
              <a:t>неинвазивный</a:t>
            </a:r>
            <a:r>
              <a:rPr lang="ru-RU" sz="1800" dirty="0"/>
              <a:t> метод с использованием накожных поверхностных электродов, позволяющий оценить проводимость импульса по нервам в ответ на его стимуляцию электрическим током. ЭНМГ наиболее информативна при болезнях периферических нервов (моно- и </a:t>
            </a:r>
            <a:r>
              <a:rPr lang="ru-RU" sz="1800" dirty="0" err="1"/>
              <a:t>полинейропатии</a:t>
            </a:r>
            <a:r>
              <a:rPr lang="ru-RU" sz="1800" dirty="0"/>
              <a:t>) </a:t>
            </a:r>
            <a:r>
              <a:rPr lang="ru-RU" sz="1800" dirty="0" err="1"/>
              <a:t>и</a:t>
            </a:r>
            <a:r>
              <a:rPr lang="ru-RU" sz="1800" dirty="0"/>
              <a:t> нарушении нервно-мышечной передачи (декремент тест).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www.neurology.ru/upload/article/raznoe/en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2153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Электрокардиография</a:t>
            </a:r>
            <a:endParaRPr lang="ru-RU" dirty="0"/>
          </a:p>
        </p:txBody>
      </p:sp>
      <p:pic>
        <p:nvPicPr>
          <p:cNvPr id="4" name="Содержимое 3" descr="Электрокардиография (ЭКГ) в Киеве - сеть клиник &quot;Viva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3761" y="1600200"/>
            <a:ext cx="62564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диночное мышечное сокращение. Тетаническое сокращение: зубчатый и гладкий  тетанус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0757" y="285728"/>
            <a:ext cx="6042485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изиология мышечного сокращения. Строение, свойства и функции мышечной  ткани - презентация онлай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286675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70</Words>
  <Application>Microsoft Office PowerPoint</Application>
  <PresentationFormat>Экран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Изучение   электрических процессов  в головном мозгу </vt:lpstr>
      <vt:lpstr>Изучение электрических явлений в головном мозгу ( электроэнцефалография)</vt:lpstr>
      <vt:lpstr>Слайд 3</vt:lpstr>
      <vt:lpstr>Слайд 4</vt:lpstr>
      <vt:lpstr>Изучение электрических процессов в мышцах</vt:lpstr>
      <vt:lpstr>Стимуляционная ЭНМГ – неинвазивный метод с использованием накожных поверхностных электродов, позволяющий оценить проводимость импульса по нервам в ответ на его стимуляцию электрическим током. ЭНМГ наиболее информативна при болезнях периферических нервов (моно- и полинейропатии) и нарушении нервно-мышечной передачи (декремент тест). </vt:lpstr>
      <vt:lpstr>Электрокардиография</vt:lpstr>
      <vt:lpstr>Слайд 8</vt:lpstr>
      <vt:lpstr>Слайд 9</vt:lpstr>
      <vt:lpstr>Механизм сокращения мышечного волокна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  электрических процессов при сокращении мышц</dc:title>
  <dc:creator>Пользователь Windows</dc:creator>
  <cp:lastModifiedBy>Пользователь Windows</cp:lastModifiedBy>
  <cp:revision>5</cp:revision>
  <dcterms:created xsi:type="dcterms:W3CDTF">2023-02-17T14:04:45Z</dcterms:created>
  <dcterms:modified xsi:type="dcterms:W3CDTF">2023-02-21T12:41:13Z</dcterms:modified>
</cp:coreProperties>
</file>