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2" r:id="rId6"/>
    <p:sldId id="260" r:id="rId7"/>
    <p:sldId id="261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7BBE08-6EEB-47FE-A2F8-3861B1E4DA20}" type="datetimeFigureOut">
              <a:rPr lang="ru-RU" smtClean="0"/>
              <a:t>29.05.2023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7EBB5-A5D5-4D74-8866-2C58CC68CB8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7BBE08-6EEB-47FE-A2F8-3861B1E4DA20}" type="datetimeFigureOut">
              <a:rPr lang="ru-RU" smtClean="0"/>
              <a:t>29.05.2023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7EBB5-A5D5-4D74-8866-2C58CC68CB8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7BBE08-6EEB-47FE-A2F8-3861B1E4DA20}" type="datetimeFigureOut">
              <a:rPr lang="ru-RU" smtClean="0"/>
              <a:t>29.05.2023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7EBB5-A5D5-4D74-8866-2C58CC68CB8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7BBE08-6EEB-47FE-A2F8-3861B1E4DA20}" type="datetimeFigureOut">
              <a:rPr lang="ru-RU" smtClean="0"/>
              <a:t>29.05.2023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7EBB5-A5D5-4D74-8866-2C58CC68CB8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7BBE08-6EEB-47FE-A2F8-3861B1E4DA20}" type="datetimeFigureOut">
              <a:rPr lang="ru-RU" smtClean="0"/>
              <a:t>29.05.2023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7EBB5-A5D5-4D74-8866-2C58CC68CB8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7BBE08-6EEB-47FE-A2F8-3861B1E4DA20}" type="datetimeFigureOut">
              <a:rPr lang="ru-RU" smtClean="0"/>
              <a:t>29.05.2023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7EBB5-A5D5-4D74-8866-2C58CC68CB8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7BBE08-6EEB-47FE-A2F8-3861B1E4DA20}" type="datetimeFigureOut">
              <a:rPr lang="ru-RU" smtClean="0"/>
              <a:t>29.05.2023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7EBB5-A5D5-4D74-8866-2C58CC68CB8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7BBE08-6EEB-47FE-A2F8-3861B1E4DA20}" type="datetimeFigureOut">
              <a:rPr lang="ru-RU" smtClean="0"/>
              <a:t>29.05.2023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7EBB5-A5D5-4D74-8866-2C58CC68CB8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7BBE08-6EEB-47FE-A2F8-3861B1E4DA20}" type="datetimeFigureOut">
              <a:rPr lang="ru-RU" smtClean="0"/>
              <a:t>29.05.2023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7EBB5-A5D5-4D74-8866-2C58CC68CB8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7BBE08-6EEB-47FE-A2F8-3861B1E4DA20}" type="datetimeFigureOut">
              <a:rPr lang="ru-RU" smtClean="0"/>
              <a:t>29.05.2023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7EBB5-A5D5-4D74-8866-2C58CC68CB8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7BBE08-6EEB-47FE-A2F8-3861B1E4DA20}" type="datetimeFigureOut">
              <a:rPr lang="ru-RU" smtClean="0"/>
              <a:t>29.05.2023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7EBB5-A5D5-4D74-8866-2C58CC68CB8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7BBE08-6EEB-47FE-A2F8-3861B1E4DA20}" type="datetimeFigureOut">
              <a:rPr lang="ru-RU" smtClean="0"/>
              <a:t>29.05.2023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87EBB5-A5D5-4D74-8866-2C58CC68CB8D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Защита от шума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18.5. Методы и средства защиты человека от производственного шума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885825" y="500043"/>
            <a:ext cx="7372350" cy="5286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Содержимое 3" descr="Производственный шум, Защита работников от шума - Организация труда на  промышленных предприятиях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785918" y="500042"/>
            <a:ext cx="5357849" cy="50006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Поглотители шума ( глушители)</a:t>
            </a:r>
            <a:endParaRPr lang="ru-RU" dirty="0"/>
          </a:p>
        </p:txBody>
      </p:sp>
      <p:pic>
        <p:nvPicPr>
          <p:cNvPr id="4" name="Содержимое 3" descr="Архитектурно-планировочные мероприятия по снижению шума.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619375" y="2291556"/>
            <a:ext cx="3905250" cy="3143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Экранирование шума</a:t>
            </a:r>
            <a:endParaRPr lang="ru-RU" dirty="0"/>
          </a:p>
        </p:txBody>
      </p:sp>
      <p:pic>
        <p:nvPicPr>
          <p:cNvPr id="4" name="Содержимое 3" descr="Звук и шум; основные характеристики - презентация онлайн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28596" y="1285860"/>
            <a:ext cx="6042485" cy="4000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 descr="Методы и средства защиты от шума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000496" y="4643446"/>
            <a:ext cx="4924425" cy="20897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Инженерно-организационные мероприятия по защите от шума</a:t>
            </a:r>
            <a:endParaRPr lang="ru-RU" dirty="0"/>
          </a:p>
        </p:txBody>
      </p:sp>
      <p:pic>
        <p:nvPicPr>
          <p:cNvPr id="4" name="Содержимое 3" descr="2.2 Инженерно-организационные мероприятия.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652901" y="1600200"/>
            <a:ext cx="7838197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Архитектурно-планировочные   мероприятия по защите от шума</a:t>
            </a:r>
            <a:endParaRPr lang="ru-RU" dirty="0"/>
          </a:p>
        </p:txBody>
      </p:sp>
      <p:pic>
        <p:nvPicPr>
          <p:cNvPr id="4" name="Содержимое 3" descr="Архитектурно-планировочные мероприятия по снижению шума.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1500174"/>
            <a:ext cx="6643702" cy="3581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 descr="Средства и методы защиты от шума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71802" y="4714884"/>
            <a:ext cx="5760720" cy="17373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СП 31-107-2004 Архитектурно-планировочные решения многоквартирных жилых  зданий.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785786" y="357166"/>
            <a:ext cx="4000528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 descr="Шумозащищенные здания - Биопозитивные шумозащитные конструкции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72066" y="1857364"/>
            <a:ext cx="3862710" cy="44402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22</Words>
  <Application>Microsoft Office PowerPoint</Application>
  <PresentationFormat>Экран (4:3)</PresentationFormat>
  <Paragraphs>5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Защита от шума</vt:lpstr>
      <vt:lpstr>Слайд 2</vt:lpstr>
      <vt:lpstr>Слайд 3</vt:lpstr>
      <vt:lpstr>Поглотители шума ( глушители)</vt:lpstr>
      <vt:lpstr>Экранирование шума</vt:lpstr>
      <vt:lpstr>Инженерно-организационные мероприятия по защите от шума</vt:lpstr>
      <vt:lpstr>Архитектурно-планировочные   мероприятия по защите от шума</vt:lpstr>
      <vt:lpstr>Слайд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Защита от шума</dc:title>
  <dc:creator>Пользователь Windows</dc:creator>
  <cp:lastModifiedBy>Пользователь Windows</cp:lastModifiedBy>
  <cp:revision>2</cp:revision>
  <dcterms:created xsi:type="dcterms:W3CDTF">2023-05-29T10:58:49Z</dcterms:created>
  <dcterms:modified xsi:type="dcterms:W3CDTF">2023-05-29T11:12:46Z</dcterms:modified>
</cp:coreProperties>
</file>