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BBE08-6EEB-47FE-A2F8-3861B1E4DA20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7EBB5-A5D5-4D74-8866-2C58CC68CB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Защита от шума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8.5. Методы и средства защиты человека от производственного шум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85825" y="500043"/>
            <a:ext cx="7372350" cy="52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Производственный шум, Защита работников от шума - Организация труда на  промышленных предприятиях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500042"/>
            <a:ext cx="5357849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Поглотители шума ( глушители)</a:t>
            </a:r>
            <a:endParaRPr lang="ru-RU" dirty="0"/>
          </a:p>
        </p:txBody>
      </p:sp>
      <p:pic>
        <p:nvPicPr>
          <p:cNvPr id="4" name="Содержимое 3" descr="Архитектурно-планировочные мероприятия по снижению шум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19375" y="2291556"/>
            <a:ext cx="3905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Экранирование шума</a:t>
            </a:r>
            <a:endParaRPr lang="ru-RU" dirty="0"/>
          </a:p>
        </p:txBody>
      </p:sp>
      <p:pic>
        <p:nvPicPr>
          <p:cNvPr id="4" name="Содержимое 3" descr="Звук и шум; основные характеристики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6042485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Методы и средства защиты от шум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4643446"/>
            <a:ext cx="4924425" cy="208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Инженерно-организационные мероприятия по защите от шума</a:t>
            </a:r>
            <a:endParaRPr lang="ru-RU" dirty="0"/>
          </a:p>
        </p:txBody>
      </p:sp>
      <p:pic>
        <p:nvPicPr>
          <p:cNvPr id="4" name="Содержимое 3" descr="2.2 Инженерно-организационные мероприятия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2901" y="1600200"/>
            <a:ext cx="783819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Архитектурно-планировочные   мероприятия по защите от шума</a:t>
            </a:r>
            <a:endParaRPr lang="ru-RU" dirty="0"/>
          </a:p>
        </p:txBody>
      </p:sp>
      <p:pic>
        <p:nvPicPr>
          <p:cNvPr id="4" name="Содержимое 3" descr="Архитектурно-планировочные мероприятия по снижению шум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664370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редства и методы защиты от шум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4714884"/>
            <a:ext cx="5760720" cy="173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П 31-107-2004 Архитектурно-планировочные решения многоквартирных жилых  зданий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400052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Шумозащищенные здания - Биопозитивные шумозащитные конструкци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857364"/>
            <a:ext cx="3862710" cy="444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Защита от шума</vt:lpstr>
      <vt:lpstr>Слайд 2</vt:lpstr>
      <vt:lpstr>Слайд 3</vt:lpstr>
      <vt:lpstr>Поглотители шума ( глушители)</vt:lpstr>
      <vt:lpstr>Экранирование шума</vt:lpstr>
      <vt:lpstr>Инженерно-организационные мероприятия по защите от шума</vt:lpstr>
      <vt:lpstr>Архитектурно-планировочные   мероприятия по защите от шума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от шума</dc:title>
  <dc:creator>Пользователь Windows</dc:creator>
  <cp:lastModifiedBy>Пользователь Windows</cp:lastModifiedBy>
  <cp:revision>2</cp:revision>
  <dcterms:created xsi:type="dcterms:W3CDTF">2023-05-29T10:58:49Z</dcterms:created>
  <dcterms:modified xsi:type="dcterms:W3CDTF">2023-05-29T11:12:46Z</dcterms:modified>
</cp:coreProperties>
</file>