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258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>
              <a:buNone/>
            </a:pPr>
            <a:r>
              <a:rPr lang="ru-RU" sz="3200" b="1" dirty="0"/>
              <a:t>Модуль 2.Факторы, определяющие состояние экономики на микроуровне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b="1" u="sng" dirty="0"/>
              <a:t>Тема 3.Теория трудовой стоимости, факторов производства.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b="1" dirty="0"/>
              <a:t>Тема 4</a:t>
            </a:r>
            <a:r>
              <a:rPr lang="ru-RU" dirty="0"/>
              <a:t>.Потребительское поведение. Полезность, ценность и цена.</a:t>
            </a:r>
          </a:p>
          <a:p>
            <a:pPr marL="0" indent="0">
              <a:buNone/>
            </a:pPr>
            <a:r>
              <a:rPr lang="ru-RU" b="1" dirty="0" smtClean="0"/>
              <a:t>Тема </a:t>
            </a:r>
            <a:r>
              <a:rPr lang="ru-RU" b="1" dirty="0"/>
              <a:t>5.</a:t>
            </a:r>
            <a:r>
              <a:rPr lang="ru-RU" dirty="0"/>
              <a:t> Спрос и предложение.</a:t>
            </a:r>
          </a:p>
          <a:p>
            <a:pPr marL="0" indent="0">
              <a:buNone/>
            </a:pPr>
            <a:r>
              <a:rPr lang="ru-RU" b="1" dirty="0" smtClean="0"/>
              <a:t>Тема </a:t>
            </a:r>
            <a:r>
              <a:rPr lang="ru-RU" b="1" dirty="0"/>
              <a:t>6.</a:t>
            </a:r>
            <a:r>
              <a:rPr lang="ru-RU" dirty="0"/>
              <a:t> Деньги и кредитные отношения.</a:t>
            </a:r>
          </a:p>
          <a:p>
            <a:pPr marL="0" indent="0">
              <a:buNone/>
            </a:pPr>
            <a:r>
              <a:rPr lang="ru-RU" b="1" dirty="0" smtClean="0"/>
              <a:t>Тема </a:t>
            </a:r>
            <a:r>
              <a:rPr lang="ru-RU" b="1" dirty="0"/>
              <a:t>7.</a:t>
            </a:r>
            <a:r>
              <a:rPr lang="ru-RU" dirty="0"/>
              <a:t>Рынок капитала.</a:t>
            </a:r>
          </a:p>
          <a:p>
            <a:pPr marL="0" indent="0">
              <a:buNone/>
            </a:pPr>
            <a:r>
              <a:rPr lang="ru-RU" b="1" dirty="0" smtClean="0"/>
              <a:t>Тема </a:t>
            </a:r>
            <a:r>
              <a:rPr lang="ru-RU" b="1" dirty="0"/>
              <a:t>8.</a:t>
            </a:r>
            <a:r>
              <a:rPr lang="ru-RU" dirty="0"/>
              <a:t> Рынок земли</a:t>
            </a:r>
            <a:r>
              <a:rPr lang="ru-RU" dirty="0" smtClean="0"/>
              <a:t>.</a:t>
            </a:r>
            <a:r>
              <a:rPr lang="ru-RU" dirty="0"/>
              <a:t>	</a:t>
            </a:r>
          </a:p>
          <a:p>
            <a:pPr marL="0" indent="0">
              <a:buNone/>
            </a:pPr>
            <a:r>
              <a:rPr lang="ru-RU" b="1" dirty="0"/>
              <a:t>Тема 9</a:t>
            </a:r>
            <a:r>
              <a:rPr lang="ru-RU" dirty="0"/>
              <a:t>. Монополия и конкуренция.</a:t>
            </a:r>
          </a:p>
          <a:p>
            <a:pPr marL="0" indent="0">
              <a:buNone/>
            </a:pPr>
            <a:r>
              <a:rPr lang="ru-RU" b="1" dirty="0" smtClean="0"/>
              <a:t>Тема </a:t>
            </a:r>
            <a:r>
              <a:rPr lang="ru-RU" b="1" dirty="0"/>
              <a:t>10.</a:t>
            </a:r>
            <a:r>
              <a:rPr lang="ru-RU" dirty="0"/>
              <a:t> Человек на рынке труда.</a:t>
            </a:r>
          </a:p>
          <a:p>
            <a:pPr marL="0" indent="0">
              <a:buNone/>
            </a:pPr>
            <a:r>
              <a:rPr lang="ru-RU" b="1" dirty="0" smtClean="0"/>
              <a:t>Тема </a:t>
            </a:r>
            <a:r>
              <a:rPr lang="ru-RU" b="1" dirty="0"/>
              <a:t>11</a:t>
            </a:r>
            <a:r>
              <a:rPr lang="ru-RU" dirty="0"/>
              <a:t>. Социальные проблемы рынка труда.</a:t>
            </a:r>
          </a:p>
          <a:p>
            <a:pPr marL="0" indent="0">
              <a:buNone/>
            </a:pPr>
            <a:r>
              <a:rPr lang="ru-RU" b="1" dirty="0" smtClean="0"/>
              <a:t>Тема </a:t>
            </a:r>
            <a:r>
              <a:rPr lang="ru-RU" b="1" dirty="0"/>
              <a:t>12</a:t>
            </a:r>
            <a:r>
              <a:rPr lang="ru-RU" dirty="0"/>
              <a:t>.Неравенство доходов и его последствия.</a:t>
            </a:r>
          </a:p>
          <a:p>
            <a:pPr marL="0" indent="0">
              <a:buNone/>
            </a:pPr>
            <a:r>
              <a:rPr lang="ru-RU" b="1" dirty="0" smtClean="0"/>
              <a:t>Тема </a:t>
            </a:r>
            <a:r>
              <a:rPr lang="ru-RU" b="1" dirty="0"/>
              <a:t>13</a:t>
            </a:r>
            <a:r>
              <a:rPr lang="ru-RU" dirty="0"/>
              <a:t>. Спрос на ресурсы. Государственное регулирование микроэкономических процессов.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5343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lexsandr\Desktop\ЕЛЕНА РАБОТА\ИвГПУ\Микроэкономика\img14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026709" y="731838"/>
            <a:ext cx="4633382" cy="3475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24427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lexsandr\Desktop\ЕЛЕНА РАБОТА\ИвГПУ\Микроэкономика\slide-12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023688" y="731838"/>
            <a:ext cx="4639423" cy="3475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32438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lexsandr\Desktop\ЕЛЕНА РАБОТА\ИвГПУ\Микроэкономика\image-6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026709" y="731838"/>
            <a:ext cx="4633382" cy="3475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688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Alexsandr\Desktop\ЕЛЕНА РАБОТА\ИвГПУ\Микроэкономика\slide-14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023688" y="731838"/>
            <a:ext cx="4639423" cy="3475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66390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Alexsandr\Desktop\ЕЛЕНА РАБОТА\ИвГПУ\Микроэкономика\img11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026709" y="731838"/>
            <a:ext cx="4633382" cy="3475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3012333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28</TotalTime>
  <Words>52</Words>
  <Application>Microsoft Office PowerPoint</Application>
  <PresentationFormat>Экран (4:3)</PresentationFormat>
  <Paragraphs>12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Воздушный поток</vt:lpstr>
      <vt:lpstr>Модуль 2.Факторы, определяющие состояние экономики на микроуровне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Теория поведения потребителя</dc:title>
  <dc:creator>Alexsandr</dc:creator>
  <cp:lastModifiedBy>Alexsandr</cp:lastModifiedBy>
  <cp:revision>9</cp:revision>
  <dcterms:created xsi:type="dcterms:W3CDTF">2020-12-07T12:12:48Z</dcterms:created>
  <dcterms:modified xsi:type="dcterms:W3CDTF">2020-12-10T09:48:19Z</dcterms:modified>
</cp:coreProperties>
</file>