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D014-F654-414F-ADF3-2F3C9BE0BFB0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EC2-6969-4C83-8AE7-6FD88B2D3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D014-F654-414F-ADF3-2F3C9BE0BFB0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EC2-6969-4C83-8AE7-6FD88B2D3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D014-F654-414F-ADF3-2F3C9BE0BFB0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EC2-6969-4C83-8AE7-6FD88B2D3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D014-F654-414F-ADF3-2F3C9BE0BFB0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EC2-6969-4C83-8AE7-6FD88B2D3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D014-F654-414F-ADF3-2F3C9BE0BFB0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EC2-6969-4C83-8AE7-6FD88B2D3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D014-F654-414F-ADF3-2F3C9BE0BFB0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EC2-6969-4C83-8AE7-6FD88B2D3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D014-F654-414F-ADF3-2F3C9BE0BFB0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EC2-6969-4C83-8AE7-6FD88B2D3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D014-F654-414F-ADF3-2F3C9BE0BFB0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EC2-6969-4C83-8AE7-6FD88B2D3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D014-F654-414F-ADF3-2F3C9BE0BFB0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EC2-6969-4C83-8AE7-6FD88B2D3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D014-F654-414F-ADF3-2F3C9BE0BFB0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EC2-6969-4C83-8AE7-6FD88B2D3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3D014-F654-414F-ADF3-2F3C9BE0BFB0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4EC2-6969-4C83-8AE7-6FD88B2D32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3D014-F654-414F-ADF3-2F3C9BE0BFB0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04EC2-6969-4C83-8AE7-6FD88B2D32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Элементы благоустройства города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Малые архитектурные формы</a:t>
            </a:r>
            <a:endParaRPr lang="ru-RU" dirty="0"/>
          </a:p>
        </p:txBody>
      </p:sp>
      <p:pic>
        <p:nvPicPr>
          <p:cNvPr id="4" name="Содержимое 3" descr="Заключенные на Камчатке изготовят элементы благоустройства для города  подводников - KamchatkaMedi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429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лагоустройство парка и города | Виды МАФ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496"/>
            <a:ext cx="4429124" cy="38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улькевичи | Проголосуй за благоустройство территории! - БезФормат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1"/>
            <a:ext cx="578647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лагоустройство территории - Сибландшафт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780514"/>
            <a:ext cx="5940425" cy="307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Озеленение города</a:t>
            </a:r>
            <a:endParaRPr lang="ru-RU" dirty="0"/>
          </a:p>
        </p:txBody>
      </p:sp>
      <p:pic>
        <p:nvPicPr>
          <p:cNvPr id="4" name="Содержимое 3" descr="Дизайн проект парка (60 фото) - красивые картинки и HD фото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00200"/>
            <a:ext cx="45720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лагоустройство территории и озеленение коммерческого сектора недорого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3440" y="3143248"/>
            <a:ext cx="4480560" cy="357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Элементы благоустройства города</vt:lpstr>
      <vt:lpstr>Малые архитектурные формы</vt:lpstr>
      <vt:lpstr>Слайд 3</vt:lpstr>
      <vt:lpstr>Озеленение города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благоустройства города</dc:title>
  <dc:creator>Пользователь Windows</dc:creator>
  <cp:lastModifiedBy>Пользователь Windows</cp:lastModifiedBy>
  <cp:revision>4</cp:revision>
  <dcterms:created xsi:type="dcterms:W3CDTF">2023-05-23T10:20:40Z</dcterms:created>
  <dcterms:modified xsi:type="dcterms:W3CDTF">2023-05-23T10:52:21Z</dcterms:modified>
</cp:coreProperties>
</file>