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7.Рынок капитала.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8. Рынок земли</a:t>
            </a:r>
            <a:r>
              <a:rPr lang="ru-RU" b="1" u="sng" dirty="0" smtClean="0"/>
              <a:t>.</a:t>
            </a:r>
            <a:r>
              <a:rPr lang="ru-RU" b="1" u="sng" dirty="0"/>
              <a:t>	</a:t>
            </a:r>
          </a:p>
          <a:p>
            <a:pPr marL="0" indent="0">
              <a:buNone/>
            </a:pPr>
            <a:r>
              <a:rPr lang="ru-RU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10. Человек на рынке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g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820686" cy="586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696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3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638611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45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22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7413730" cy="555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58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-7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532654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84903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</TotalTime>
  <Words>52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32</cp:revision>
  <dcterms:created xsi:type="dcterms:W3CDTF">2020-12-07T12:12:48Z</dcterms:created>
  <dcterms:modified xsi:type="dcterms:W3CDTF">2020-12-10T11:19:47Z</dcterms:modified>
</cp:coreProperties>
</file>