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76BD-C12B-4B5C-BE29-310E9B2D901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13674-FB53-4530-8015-84B088B9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76BD-C12B-4B5C-BE29-310E9B2D901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13674-FB53-4530-8015-84B088B9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76BD-C12B-4B5C-BE29-310E9B2D901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13674-FB53-4530-8015-84B088B9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76BD-C12B-4B5C-BE29-310E9B2D901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13674-FB53-4530-8015-84B088B9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76BD-C12B-4B5C-BE29-310E9B2D901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13674-FB53-4530-8015-84B088B9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76BD-C12B-4B5C-BE29-310E9B2D901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13674-FB53-4530-8015-84B088B9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76BD-C12B-4B5C-BE29-310E9B2D901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13674-FB53-4530-8015-84B088B9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76BD-C12B-4B5C-BE29-310E9B2D901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13674-FB53-4530-8015-84B088B9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76BD-C12B-4B5C-BE29-310E9B2D901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13674-FB53-4530-8015-84B088B9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76BD-C12B-4B5C-BE29-310E9B2D901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13674-FB53-4530-8015-84B088B9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76BD-C12B-4B5C-BE29-310E9B2D901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13674-FB53-4530-8015-84B088B9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376BD-C12B-4B5C-BE29-310E9B2D901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13674-FB53-4530-8015-84B088B99A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Основы  биомеханики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сновы биомеханики. Механические свойства биологических тканей - 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3" y="214291"/>
            <a:ext cx="5000660" cy="37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Биомеханика. Цели и задачи учебного блока - презентация онлай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71415"/>
            <a:ext cx="4327534" cy="392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Основы биомеханики - презентация онлайн"/>
          <p:cNvPicPr/>
          <p:nvPr/>
        </p:nvPicPr>
        <p:blipFill>
          <a:blip r:embed="rId4"/>
          <a:srcRect t="14412"/>
          <a:stretch>
            <a:fillRect/>
          </a:stretch>
        </p:blipFill>
        <p:spPr bwMode="auto">
          <a:xfrm>
            <a:off x="1643042" y="3786190"/>
            <a:ext cx="5934438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сновы биомеханики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 t="13235"/>
          <a:stretch>
            <a:fillRect/>
          </a:stretch>
        </p:blipFill>
        <p:spPr bwMode="auto">
          <a:xfrm>
            <a:off x="1357290" y="428604"/>
            <a:ext cx="642942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иомеханика опорно-двигательного аппарата человека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 t="14000"/>
          <a:stretch>
            <a:fillRect/>
          </a:stretch>
        </p:blipFill>
        <p:spPr bwMode="auto">
          <a:xfrm>
            <a:off x="0" y="357166"/>
            <a:ext cx="4071934" cy="4021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Биомеханика. Цели и задачи учебного блока - презентация онлай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85728"/>
            <a:ext cx="5143504" cy="444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Что такое биомеханика?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4286256"/>
            <a:ext cx="3929058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Биомеханика в спортзале: как накачать мышцы, используя принцип рычага -  Лайфхакер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4643446"/>
            <a:ext cx="564357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 smtClean="0"/>
              <a:t>Рычаг силы</a:t>
            </a:r>
            <a:endParaRPr lang="ru-RU" dirty="0"/>
          </a:p>
        </p:txBody>
      </p:sp>
      <p:pic>
        <p:nvPicPr>
          <p:cNvPr id="4" name="Содержимое 3" descr="Биомеханика. Цели и задачи учебного блока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14810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Методическая разработка урока по физике Звенья тела человека как рычаги и  маятники доклад, проект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714488"/>
            <a:ext cx="4929190" cy="4953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1800" b="1" dirty="0" smtClean="0"/>
              <a:t>Сравнение рычагов  2 рода</a:t>
            </a:r>
            <a:br>
              <a:rPr lang="ru-RU" sz="1800" b="1" dirty="0" smtClean="0"/>
            </a:br>
            <a:r>
              <a:rPr lang="ru-RU" sz="1800" b="1" dirty="0"/>
              <a:t> </a:t>
            </a:r>
            <a:r>
              <a:rPr lang="ru-RU" sz="1800" b="1" dirty="0" smtClean="0"/>
              <a:t>В чем выигрыш  у каждого?</a:t>
            </a:r>
            <a:endParaRPr lang="ru-RU" sz="1800" b="1" dirty="0"/>
          </a:p>
        </p:txBody>
      </p:sp>
      <p:pic>
        <p:nvPicPr>
          <p:cNvPr id="4" name="Содержимое 3" descr="Биомеханика. Цели и задачи учебного блока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"/>
            <a:ext cx="5572163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Биомеханика. Цели и задачи учебного блока - презентация онлай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3500438"/>
            <a:ext cx="5929322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иомеханика. Цели и задачи учебного блока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0757" y="142852"/>
            <a:ext cx="6042485" cy="598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Опорно-двигательный аппарат человека (ОДА)</a:t>
            </a:r>
            <a:endParaRPr lang="ru-RU" dirty="0"/>
          </a:p>
        </p:txBody>
      </p:sp>
      <p:pic>
        <p:nvPicPr>
          <p:cNvPr id="4" name="Содержимое 3" descr="Введение в биомеханику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 t="10882" b="4914"/>
          <a:stretch>
            <a:fillRect/>
          </a:stretch>
        </p:blipFill>
        <p:spPr bwMode="auto">
          <a:xfrm>
            <a:off x="0" y="1643050"/>
            <a:ext cx="4786314" cy="426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Биомеханика. Цели и задачи учебного блока - презентация онлай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412829"/>
            <a:ext cx="5011731" cy="444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Центр тяжести тела </a:t>
            </a:r>
            <a:r>
              <a:rPr lang="ru-RU" sz="3200" b="1" dirty="0" err="1" smtClean="0"/>
              <a:t>человека,движение</a:t>
            </a:r>
            <a:endParaRPr lang="ru-RU" sz="3200" b="1" dirty="0"/>
          </a:p>
        </p:txBody>
      </p:sp>
      <p:pic>
        <p:nvPicPr>
          <p:cNvPr id="4" name="Содержимое 3" descr="Введение в биомеханику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142985"/>
            <a:ext cx="4857751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ведение в биомеханику - презентация онлай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000372"/>
            <a:ext cx="5440359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Нагрузки на ОДА человека</a:t>
            </a:r>
            <a:endParaRPr lang="ru-RU" dirty="0"/>
          </a:p>
        </p:txBody>
      </p:sp>
      <p:pic>
        <p:nvPicPr>
          <p:cNvPr id="4" name="Содержимое 3" descr="Силовые характеристики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1142984"/>
            <a:ext cx="392905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Биомеханика. Цели и задачи учебного блока - презентация онлай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412829"/>
            <a:ext cx="5500694" cy="444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pPr algn="r"/>
            <a:r>
              <a:rPr lang="ru-RU" dirty="0" smtClean="0"/>
              <a:t>Суставы человека</a:t>
            </a:r>
            <a:endParaRPr lang="ru-RU" dirty="0"/>
          </a:p>
        </p:txBody>
      </p:sp>
      <p:pic>
        <p:nvPicPr>
          <p:cNvPr id="4" name="Содержимое 3" descr="17.4. Биомеханика опорно-двигательного аппарата (ода)"/>
          <p:cNvPicPr>
            <a:picLocks noGrp="1"/>
          </p:cNvPicPr>
          <p:nvPr>
            <p:ph idx="1"/>
          </p:nvPr>
        </p:nvPicPr>
        <p:blipFill>
          <a:blip r:embed="rId2"/>
          <a:srcRect t="4518"/>
          <a:stretch>
            <a:fillRect/>
          </a:stretch>
        </p:blipFill>
        <p:spPr bwMode="auto">
          <a:xfrm>
            <a:off x="0" y="357166"/>
            <a:ext cx="374157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Биомеханика. Цели и задачи учебного блока - презентация онлайн"/>
          <p:cNvPicPr/>
          <p:nvPr/>
        </p:nvPicPr>
        <p:blipFill>
          <a:blip r:embed="rId3"/>
          <a:srcRect t="12647"/>
          <a:stretch>
            <a:fillRect/>
          </a:stretch>
        </p:blipFill>
        <p:spPr bwMode="auto">
          <a:xfrm>
            <a:off x="3643306" y="1785927"/>
            <a:ext cx="5500694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Введение в биомеханику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285728"/>
            <a:ext cx="500062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ведение в биомеханику - презентация онлайн"/>
          <p:cNvPicPr/>
          <p:nvPr/>
        </p:nvPicPr>
        <p:blipFill>
          <a:blip r:embed="rId3"/>
          <a:srcRect t="18824"/>
          <a:stretch>
            <a:fillRect/>
          </a:stretch>
        </p:blipFill>
        <p:spPr bwMode="auto">
          <a:xfrm>
            <a:off x="4357686" y="3252651"/>
            <a:ext cx="4786314" cy="3605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Биомеханика. Цели и задачи учебного блока - презентация онлайн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71414"/>
            <a:ext cx="439897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Термины и понятия биомеханики</a:t>
            </a:r>
            <a:endParaRPr lang="ru-RU" dirty="0"/>
          </a:p>
        </p:txBody>
      </p:sp>
      <p:pic>
        <p:nvPicPr>
          <p:cNvPr id="4" name="Содержимое 3" descr="Основы биомеханики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3" y="1142984"/>
            <a:ext cx="442915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Основы биомеханики презентация, доклад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214554"/>
            <a:ext cx="45720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Биомеханика тела в фитнесе"/>
          <p:cNvPicPr>
            <a:picLocks noGrp="1"/>
          </p:cNvPicPr>
          <p:nvPr>
            <p:ph idx="1"/>
          </p:nvPr>
        </p:nvPicPr>
        <p:blipFill>
          <a:blip r:embed="rId2"/>
          <a:srcRect t="16508"/>
          <a:stretch>
            <a:fillRect/>
          </a:stretch>
        </p:blipFill>
        <p:spPr bwMode="auto">
          <a:xfrm>
            <a:off x="214282" y="285729"/>
            <a:ext cx="678661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Биомеханика - презентация онлай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4286256"/>
            <a:ext cx="5940425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Элементы биомеханики. Деформация. (Лекция 2)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0757" y="500042"/>
            <a:ext cx="6042485" cy="5626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28</Words>
  <Application>Microsoft Office PowerPoint</Application>
  <PresentationFormat>Экран (4:3)</PresentationFormat>
  <Paragraphs>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Основы  биомеханики</vt:lpstr>
      <vt:lpstr>Опорно-двигательный аппарат человека (ОДА)</vt:lpstr>
      <vt:lpstr>Центр тяжести тела человека,движение</vt:lpstr>
      <vt:lpstr>Нагрузки на ОДА человека</vt:lpstr>
      <vt:lpstr>Суставы человека</vt:lpstr>
      <vt:lpstr>Слайд 6</vt:lpstr>
      <vt:lpstr>Термины и понятия биомеханики</vt:lpstr>
      <vt:lpstr>Слайд 8</vt:lpstr>
      <vt:lpstr>Слайд 9</vt:lpstr>
      <vt:lpstr>Слайд 10</vt:lpstr>
      <vt:lpstr>Слайд 11</vt:lpstr>
      <vt:lpstr>Слайд 12</vt:lpstr>
      <vt:lpstr>Рычаг силы</vt:lpstr>
      <vt:lpstr>Сравнение рычагов  2 рода  В чем выигрыш  у каждого?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 биомеханики</dc:title>
  <dc:creator>Пользователь Windows</dc:creator>
  <cp:lastModifiedBy>Пользователь Windows</cp:lastModifiedBy>
  <cp:revision>4</cp:revision>
  <dcterms:created xsi:type="dcterms:W3CDTF">2023-05-16T08:02:33Z</dcterms:created>
  <dcterms:modified xsi:type="dcterms:W3CDTF">2023-05-16T08:39:42Z</dcterms:modified>
</cp:coreProperties>
</file>