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76BD-C12B-4B5C-BE29-310E9B2D901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3674-FB53-4530-8015-84B088B99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76BD-C12B-4B5C-BE29-310E9B2D901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3674-FB53-4530-8015-84B088B99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76BD-C12B-4B5C-BE29-310E9B2D901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3674-FB53-4530-8015-84B088B99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76BD-C12B-4B5C-BE29-310E9B2D901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3674-FB53-4530-8015-84B088B99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76BD-C12B-4B5C-BE29-310E9B2D901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3674-FB53-4530-8015-84B088B99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76BD-C12B-4B5C-BE29-310E9B2D901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3674-FB53-4530-8015-84B088B99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76BD-C12B-4B5C-BE29-310E9B2D901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3674-FB53-4530-8015-84B088B99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76BD-C12B-4B5C-BE29-310E9B2D901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3674-FB53-4530-8015-84B088B99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76BD-C12B-4B5C-BE29-310E9B2D901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3674-FB53-4530-8015-84B088B99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76BD-C12B-4B5C-BE29-310E9B2D901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3674-FB53-4530-8015-84B088B99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76BD-C12B-4B5C-BE29-310E9B2D901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3674-FB53-4530-8015-84B088B99A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76BD-C12B-4B5C-BE29-310E9B2D901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13674-FB53-4530-8015-84B088B99A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Основы  биомеханики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сновы биомеханики. Механические свойства биологических тканей - 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1"/>
            <a:ext cx="5000660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иомеханика. Цели и задачи учебного блока - презентация онлай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15"/>
            <a:ext cx="4327534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сновы биомеханики - презентация онлайн"/>
          <p:cNvPicPr/>
          <p:nvPr/>
        </p:nvPicPr>
        <p:blipFill>
          <a:blip r:embed="rId4"/>
          <a:srcRect t="14412"/>
          <a:stretch>
            <a:fillRect/>
          </a:stretch>
        </p:blipFill>
        <p:spPr bwMode="auto">
          <a:xfrm>
            <a:off x="1643042" y="3786190"/>
            <a:ext cx="593443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сновы биомеханики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 t="13235"/>
          <a:stretch>
            <a:fillRect/>
          </a:stretch>
        </p:blipFill>
        <p:spPr bwMode="auto">
          <a:xfrm>
            <a:off x="1357290" y="428604"/>
            <a:ext cx="64294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иомеханика опорно-двигательного аппарата человека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 t="14000"/>
          <a:stretch>
            <a:fillRect/>
          </a:stretch>
        </p:blipFill>
        <p:spPr bwMode="auto">
          <a:xfrm>
            <a:off x="0" y="357166"/>
            <a:ext cx="4071934" cy="402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иомеханика. Цели и задачи учебного блока - презентация онлай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28"/>
            <a:ext cx="5143504" cy="444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Что такое биомеханика?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286256"/>
            <a:ext cx="392905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иомеханика в спортзале: как накачать мышцы, используя принцип рычага -  Лайфхакер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643446"/>
            <a:ext cx="564357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Рычаг силы</a:t>
            </a:r>
            <a:endParaRPr lang="ru-RU" dirty="0"/>
          </a:p>
        </p:txBody>
      </p:sp>
      <p:pic>
        <p:nvPicPr>
          <p:cNvPr id="4" name="Содержимое 3" descr="Биомеханика. Цели и задачи учебного блока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етодическая разработка урока по физике Звенья тела человека как рычаги и  маятники доклад, проек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14488"/>
            <a:ext cx="4929190" cy="495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b="1" dirty="0" smtClean="0"/>
              <a:t>Сравнение рычагов  2 рода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В чем выигрыш  у каждого?</a:t>
            </a:r>
            <a:endParaRPr lang="ru-RU" sz="1800" b="1" dirty="0"/>
          </a:p>
        </p:txBody>
      </p:sp>
      <p:pic>
        <p:nvPicPr>
          <p:cNvPr id="4" name="Содержимое 3" descr="Биомеханика. Цели и задачи учебного блока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"/>
            <a:ext cx="5572163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иомеханика. Цели и задачи учебного блока - презентация онлай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00438"/>
            <a:ext cx="592932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иомеханика. Цели и задачи учебного блока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0757" y="142852"/>
            <a:ext cx="6042485" cy="598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Опорно-двигательный аппарат человека (ОДА)</a:t>
            </a:r>
            <a:endParaRPr lang="ru-RU" dirty="0"/>
          </a:p>
        </p:txBody>
      </p:sp>
      <p:pic>
        <p:nvPicPr>
          <p:cNvPr id="4" name="Содержимое 3" descr="Введение в биомеханику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 t="10882" b="4914"/>
          <a:stretch>
            <a:fillRect/>
          </a:stretch>
        </p:blipFill>
        <p:spPr bwMode="auto">
          <a:xfrm>
            <a:off x="0" y="1643050"/>
            <a:ext cx="4786314" cy="426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иомеханика. Цели и задачи учебного блока - презентация онлай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412829"/>
            <a:ext cx="5011731" cy="444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Центр тяжести тела </a:t>
            </a:r>
            <a:r>
              <a:rPr lang="ru-RU" sz="3200" b="1" dirty="0" err="1" smtClean="0"/>
              <a:t>человека,движение</a:t>
            </a:r>
            <a:endParaRPr lang="ru-RU" sz="3200" b="1" dirty="0"/>
          </a:p>
        </p:txBody>
      </p:sp>
      <p:pic>
        <p:nvPicPr>
          <p:cNvPr id="4" name="Содержимое 3" descr="Введение в биомеханику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5"/>
            <a:ext cx="485775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ведение в биомеханику - презентация онлай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000372"/>
            <a:ext cx="5440359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Нагрузки на ОДА человека</a:t>
            </a:r>
            <a:endParaRPr lang="ru-RU" dirty="0"/>
          </a:p>
        </p:txBody>
      </p:sp>
      <p:pic>
        <p:nvPicPr>
          <p:cNvPr id="4" name="Содержимое 3" descr="Силовые характеристики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142984"/>
            <a:ext cx="392905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иомеханика. Цели и задачи учебного блока - презентация онлай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412829"/>
            <a:ext cx="5500694" cy="444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algn="r"/>
            <a:r>
              <a:rPr lang="ru-RU" dirty="0" smtClean="0"/>
              <a:t>Суставы человека</a:t>
            </a:r>
            <a:endParaRPr lang="ru-RU" dirty="0"/>
          </a:p>
        </p:txBody>
      </p:sp>
      <p:pic>
        <p:nvPicPr>
          <p:cNvPr id="4" name="Содержимое 3" descr="17.4. Биомеханика опорно-двигательного аппарата (ода)"/>
          <p:cNvPicPr>
            <a:picLocks noGrp="1"/>
          </p:cNvPicPr>
          <p:nvPr>
            <p:ph idx="1"/>
          </p:nvPr>
        </p:nvPicPr>
        <p:blipFill>
          <a:blip r:embed="rId2"/>
          <a:srcRect t="4518"/>
          <a:stretch>
            <a:fillRect/>
          </a:stretch>
        </p:blipFill>
        <p:spPr bwMode="auto">
          <a:xfrm>
            <a:off x="0" y="357166"/>
            <a:ext cx="37415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иомеханика. Цели и задачи учебного блока - презентация онлайн"/>
          <p:cNvPicPr/>
          <p:nvPr/>
        </p:nvPicPr>
        <p:blipFill>
          <a:blip r:embed="rId3"/>
          <a:srcRect t="12647"/>
          <a:stretch>
            <a:fillRect/>
          </a:stretch>
        </p:blipFill>
        <p:spPr bwMode="auto">
          <a:xfrm>
            <a:off x="3643306" y="1785927"/>
            <a:ext cx="550069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ведение в биомеханику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50006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ведение в биомеханику - презентация онлайн"/>
          <p:cNvPicPr/>
          <p:nvPr/>
        </p:nvPicPr>
        <p:blipFill>
          <a:blip r:embed="rId3"/>
          <a:srcRect t="18824"/>
          <a:stretch>
            <a:fillRect/>
          </a:stretch>
        </p:blipFill>
        <p:spPr bwMode="auto">
          <a:xfrm>
            <a:off x="4357686" y="3252651"/>
            <a:ext cx="4786314" cy="36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иомеханика. Цели и задачи учебного блока - презентация онлайн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1414"/>
            <a:ext cx="439897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 и понятия биомеханики</a:t>
            </a:r>
            <a:endParaRPr lang="ru-RU" dirty="0"/>
          </a:p>
        </p:txBody>
      </p:sp>
      <p:pic>
        <p:nvPicPr>
          <p:cNvPr id="4" name="Содержимое 3" descr="Основы биомеханики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142984"/>
            <a:ext cx="44291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сновы биомеханики презентация, доклад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572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иомеханика тела в фитнесе"/>
          <p:cNvPicPr>
            <a:picLocks noGrp="1"/>
          </p:cNvPicPr>
          <p:nvPr>
            <p:ph idx="1"/>
          </p:nvPr>
        </p:nvPicPr>
        <p:blipFill>
          <a:blip r:embed="rId2"/>
          <a:srcRect t="16508"/>
          <a:stretch>
            <a:fillRect/>
          </a:stretch>
        </p:blipFill>
        <p:spPr bwMode="auto">
          <a:xfrm>
            <a:off x="214282" y="285729"/>
            <a:ext cx="67866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иомеханика - презентация онлай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286256"/>
            <a:ext cx="5940425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Элементы биомеханики. Деформация. (Лекция 2)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0757" y="500042"/>
            <a:ext cx="6042485" cy="56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Основы  биомеханики</vt:lpstr>
      <vt:lpstr>Опорно-двигательный аппарат человека (ОДА)</vt:lpstr>
      <vt:lpstr>Центр тяжести тела человека,движение</vt:lpstr>
      <vt:lpstr>Нагрузки на ОДА человека</vt:lpstr>
      <vt:lpstr>Суставы человека</vt:lpstr>
      <vt:lpstr>Слайд 6</vt:lpstr>
      <vt:lpstr>Термины и понятия биомеханики</vt:lpstr>
      <vt:lpstr>Слайд 8</vt:lpstr>
      <vt:lpstr>Слайд 9</vt:lpstr>
      <vt:lpstr>Слайд 10</vt:lpstr>
      <vt:lpstr>Слайд 11</vt:lpstr>
      <vt:lpstr>Слайд 12</vt:lpstr>
      <vt:lpstr>Рычаг силы</vt:lpstr>
      <vt:lpstr>Сравнение рычагов  2 рода  В чем выигрыш  у каждого?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 биомеханики</dc:title>
  <dc:creator>Пользователь Windows</dc:creator>
  <cp:lastModifiedBy>Пользователь Windows</cp:lastModifiedBy>
  <cp:revision>4</cp:revision>
  <dcterms:created xsi:type="dcterms:W3CDTF">2023-05-16T08:02:33Z</dcterms:created>
  <dcterms:modified xsi:type="dcterms:W3CDTF">2023-05-16T08:39:42Z</dcterms:modified>
</cp:coreProperties>
</file>