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4" r:id="rId6"/>
    <p:sldId id="265" r:id="rId7"/>
    <p:sldId id="267" r:id="rId8"/>
    <p:sldId id="266" r:id="rId9"/>
    <p:sldId id="272" r:id="rId10"/>
    <p:sldId id="259" r:id="rId11"/>
    <p:sldId id="261" r:id="rId12"/>
    <p:sldId id="262" r:id="rId13"/>
    <p:sldId id="260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760F2-16CA-4E47-BF2A-AB48D45C34D6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C1604-CCD7-4264-9442-B980C3A947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ДЕМОГРАФИЧЕСКИЕ ПРОБЛЕМЫ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ru-RU" dirty="0" smtClean="0"/>
              <a:t>Статистика браков и разводов в мире</a:t>
            </a:r>
            <a:endParaRPr lang="ru-RU" dirty="0"/>
          </a:p>
        </p:txBody>
      </p:sp>
      <p:pic>
        <p:nvPicPr>
          <p:cNvPr id="4" name="Содержимое 3" descr="6. ДЕМОГРАФИЧЕСКИЕ ПРОЦЕССЫ И ИХ ГЕОГРАФ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728667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Государственное регулирование демографических проблем</a:t>
            </a:r>
            <a:endParaRPr lang="ru-RU" dirty="0"/>
          </a:p>
        </p:txBody>
      </p:sp>
      <p:pic>
        <p:nvPicPr>
          <p:cNvPr id="4" name="Содержимое 3" descr="РОССИЯ В ГЛОБАЛЬНОМ ДЕМОГРАФИЧЕСКОМ КОНТЕКСТЕ» | Сайт С.П. Курдюмова  &quot;Синергетика&quot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958181"/>
            <a:ext cx="4876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Смертность детей ( до 5 лет )</a:t>
            </a:r>
            <a:endParaRPr lang="ru-RU" dirty="0"/>
          </a:p>
        </p:txBody>
      </p:sp>
      <p:pic>
        <p:nvPicPr>
          <p:cNvPr id="4" name="Содержимое 3" descr="Демографические проблемы современного мира. Популяционный взрыв и его  последствия - презентация онлай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0757" y="1600200"/>
            <a:ext cx="6042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Презентация на тему &quot;Социальная-демографические проблемы России &quot; по  географи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500857" cy="584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очему в развитых странах люди не хотят размножаться? Главные демографические  проблемы современности - 21 Сентября 2020 - Блог - Блог Ильи Винштейн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6934" y="214290"/>
            <a:ext cx="8050132" cy="591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очему в стране стали меньше рожать? — Реальное врем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7000924" cy="531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Половой и возрастной состав  населения России</a:t>
            </a:r>
            <a:endParaRPr lang="ru-RU" dirty="0"/>
          </a:p>
        </p:txBody>
      </p:sp>
      <p:pic>
        <p:nvPicPr>
          <p:cNvPr id="4" name="Содержимое 3" descr="Демографические ямы России. Яма четвертая — лихие 1990-е — Блоги — Эхо  Москвы, 19.02.202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3574" y="2005547"/>
            <a:ext cx="6096851" cy="37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ождаемость и смертность в Росси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5810" y="214290"/>
            <a:ext cx="6912380" cy="591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 descr="Презентация на тему: &quot;Демографические проблемы Выполнила: ученица 10 «В»  класса Баранова Катя.&quot;. Скачать бесплатно и без регистрации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7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Демографическая проблема - презентация онлай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8001056" cy="533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ГЛОБАЛЬНЫЕ ПРОБЛЕМЫ СОВРЕМЕННОСТИ И ПУТИ ИХ РЕШЕНИЯ - Философ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14356"/>
            <a:ext cx="664373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Половой и возрастной состав населения Земли</a:t>
            </a:r>
            <a:endParaRPr lang="ru-RU" dirty="0"/>
          </a:p>
        </p:txBody>
      </p:sp>
      <p:pic>
        <p:nvPicPr>
          <p:cNvPr id="4" name="Содержимое 3" descr="В 2050 году численность населения мира моложе 25 останется почти такой же,  как в 2012 году, численность населения 60 лет и старше увеличится в 2,5 раз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748631"/>
            <a:ext cx="48768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Прирост населения мира по регионам</a:t>
            </a:r>
            <a:endParaRPr lang="ru-RU" dirty="0"/>
          </a:p>
        </p:txBody>
      </p:sp>
      <p:pic>
        <p:nvPicPr>
          <p:cNvPr id="4" name="Содержимое 3" descr="Население Земли - Wikiwa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75724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Глобальная демографическая проблема современности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286676" cy="534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 «демографического взрыва»</a:t>
            </a:r>
            <a:endParaRPr lang="ru-RU" dirty="0"/>
          </a:p>
        </p:txBody>
      </p:sp>
      <p:pic>
        <p:nvPicPr>
          <p:cNvPr id="4" name="Содержимое 3" descr="Демографическая проблема: демографический взрыв и проблема народонаселен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664373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емографические проблемы современного мира Популяционный взрыв и его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9" y="500042"/>
            <a:ext cx="7143800" cy="562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мертность в России, Украине, Белоруссии, США и исламских странах: romix1c  — LiveJournal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28"/>
            <a:ext cx="7358114" cy="584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41</Words>
  <Application>Microsoft Office PowerPoint</Application>
  <PresentationFormat>Экран (4:3)</PresentationFormat>
  <Paragraphs>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ДЕМОГРАФИЧЕСКИЕ ПРОБЛЕМЫ</vt:lpstr>
      <vt:lpstr>Слайд 2</vt:lpstr>
      <vt:lpstr>Слайд 3</vt:lpstr>
      <vt:lpstr>Половой и возрастной состав населения Земли</vt:lpstr>
      <vt:lpstr>Прирост населения мира по регионам</vt:lpstr>
      <vt:lpstr>Слайд 6</vt:lpstr>
      <vt:lpstr>Причины  «демографического взрыва»</vt:lpstr>
      <vt:lpstr>Слайд 8</vt:lpstr>
      <vt:lpstr>Слайд 9</vt:lpstr>
      <vt:lpstr>Статистика браков и разводов в мире</vt:lpstr>
      <vt:lpstr>Государственное регулирование демографических проблем</vt:lpstr>
      <vt:lpstr>Смертность детей ( до 5 лет )</vt:lpstr>
      <vt:lpstr>Слайд 13</vt:lpstr>
      <vt:lpstr>Слайд 14</vt:lpstr>
      <vt:lpstr>Слайд 15</vt:lpstr>
      <vt:lpstr>Половой и возрастной состав  населения России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ДЕМОГРАФИЧЕСКИЕ ПРОБЛЕМЫ</dc:title>
  <dc:creator>Пользователь Windows</dc:creator>
  <cp:lastModifiedBy>Пользователь Windows</cp:lastModifiedBy>
  <cp:revision>4</cp:revision>
  <dcterms:created xsi:type="dcterms:W3CDTF">2021-05-17T06:39:07Z</dcterms:created>
  <dcterms:modified xsi:type="dcterms:W3CDTF">2021-05-17T07:17:16Z</dcterms:modified>
</cp:coreProperties>
</file>