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09F7A-C16E-4625-AE5F-1E65F59CD559}" type="datetimeFigureOut">
              <a:rPr lang="ru-RU" smtClean="0"/>
              <a:t>09.03.2023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D0EAE-2EBE-42B2-A3E8-04A6FABCDC3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09F7A-C16E-4625-AE5F-1E65F59CD559}" type="datetimeFigureOut">
              <a:rPr lang="ru-RU" smtClean="0"/>
              <a:t>09.03.2023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D0EAE-2EBE-42B2-A3E8-04A6FABCDC3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09F7A-C16E-4625-AE5F-1E65F59CD559}" type="datetimeFigureOut">
              <a:rPr lang="ru-RU" smtClean="0"/>
              <a:t>09.03.2023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D0EAE-2EBE-42B2-A3E8-04A6FABCDC3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09F7A-C16E-4625-AE5F-1E65F59CD559}" type="datetimeFigureOut">
              <a:rPr lang="ru-RU" smtClean="0"/>
              <a:t>09.03.2023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D0EAE-2EBE-42B2-A3E8-04A6FABCDC3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09F7A-C16E-4625-AE5F-1E65F59CD559}" type="datetimeFigureOut">
              <a:rPr lang="ru-RU" smtClean="0"/>
              <a:t>09.03.2023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D0EAE-2EBE-42B2-A3E8-04A6FABCDC3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09F7A-C16E-4625-AE5F-1E65F59CD559}" type="datetimeFigureOut">
              <a:rPr lang="ru-RU" smtClean="0"/>
              <a:t>09.03.2023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D0EAE-2EBE-42B2-A3E8-04A6FABCDC3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09F7A-C16E-4625-AE5F-1E65F59CD559}" type="datetimeFigureOut">
              <a:rPr lang="ru-RU" smtClean="0"/>
              <a:t>09.03.2023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D0EAE-2EBE-42B2-A3E8-04A6FABCDC3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09F7A-C16E-4625-AE5F-1E65F59CD559}" type="datetimeFigureOut">
              <a:rPr lang="ru-RU" smtClean="0"/>
              <a:t>09.03.2023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D0EAE-2EBE-42B2-A3E8-04A6FABCDC3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09F7A-C16E-4625-AE5F-1E65F59CD559}" type="datetimeFigureOut">
              <a:rPr lang="ru-RU" smtClean="0"/>
              <a:t>09.03.2023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D0EAE-2EBE-42B2-A3E8-04A6FABCDC3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09F7A-C16E-4625-AE5F-1E65F59CD559}" type="datetimeFigureOut">
              <a:rPr lang="ru-RU" smtClean="0"/>
              <a:t>09.03.2023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D0EAE-2EBE-42B2-A3E8-04A6FABCDC3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09F7A-C16E-4625-AE5F-1E65F59CD559}" type="datetimeFigureOut">
              <a:rPr lang="ru-RU" smtClean="0"/>
              <a:t>09.03.2023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D0EAE-2EBE-42B2-A3E8-04A6FABCDC3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E09F7A-C16E-4625-AE5F-1E65F59CD559}" type="datetimeFigureOut">
              <a:rPr lang="ru-RU" smtClean="0"/>
              <a:t>09.03.2023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5D0EAE-2EBE-42B2-A3E8-04A6FABCDC3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00175"/>
            <a:ext cx="7772400" cy="210027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ОБЪЕМНО-ПЛАНИРОВОЧНЫЕ РЕШЕНИЯ ЗДАНИЙ  В ЗАВИСИМОСТИ ОТ КЛИМАТА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Особенности планировки зданий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В жарком климате</a:t>
            </a:r>
          </a:p>
          <a:p>
            <a:pPr>
              <a:buNone/>
            </a:pPr>
            <a:r>
              <a:rPr lang="ru-RU" dirty="0" smtClean="0"/>
              <a:t>-</a:t>
            </a:r>
            <a:r>
              <a:rPr lang="ru-RU" dirty="0" err="1" smtClean="0"/>
              <a:t>атриумная</a:t>
            </a:r>
            <a:r>
              <a:rPr lang="ru-RU" dirty="0" smtClean="0"/>
              <a:t> планировка, -полузакрытые и закрытые дворики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В холодном климате</a:t>
            </a:r>
          </a:p>
          <a:p>
            <a:pPr>
              <a:buFontTx/>
              <a:buChar char="-"/>
            </a:pPr>
            <a:r>
              <a:rPr lang="ru-RU" dirty="0" smtClean="0"/>
              <a:t>обтекаемая форма зданий, </a:t>
            </a:r>
          </a:p>
          <a:p>
            <a:pPr>
              <a:buFontTx/>
              <a:buChar char="-"/>
            </a:pPr>
            <a:r>
              <a:rPr lang="ru-RU" dirty="0" smtClean="0"/>
              <a:t>заглубленные и полузаглубленные здания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заглубленные здания</a:t>
            </a:r>
            <a:endParaRPr lang="ru-RU" dirty="0"/>
          </a:p>
        </p:txBody>
      </p:sp>
      <p:pic>
        <p:nvPicPr>
          <p:cNvPr id="6" name="Содержимое 5" descr="Жилища викингов • Архитектура - идеи и история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1142984"/>
            <a:ext cx="4325304" cy="2636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Грузинская сакля (51 фото)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3857628"/>
            <a:ext cx="4429156" cy="300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Сакля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6314" y="1142984"/>
            <a:ext cx="4018611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Шале - домик в горах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14876" y="3857628"/>
            <a:ext cx="4214842" cy="300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39850"/>
          </a:xfrm>
        </p:spPr>
        <p:txBody>
          <a:bodyPr>
            <a:noAutofit/>
          </a:bodyPr>
          <a:lstStyle/>
          <a:p>
            <a:pPr algn="r"/>
            <a:r>
              <a:rPr lang="ru-RU" sz="3600" dirty="0" smtClean="0"/>
              <a:t>Современные полузаглубленные </a:t>
            </a:r>
            <a:r>
              <a:rPr lang="ru-RU" sz="3600" dirty="0" smtClean="0"/>
              <a:t>здания и здания, расположенные на сложном рельефе</a:t>
            </a:r>
            <a:endParaRPr lang="ru-RU" sz="3600" dirty="0"/>
          </a:p>
        </p:txBody>
      </p:sp>
      <p:pic>
        <p:nvPicPr>
          <p:cNvPr id="4" name="Содержимое 3" descr="Строительство дома на склоне и сложном рельефе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1857364"/>
            <a:ext cx="4857744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Все Коллекции Частной Архитектуры - Блог &quot;Частная архитектура&quot;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32335" y="3286124"/>
            <a:ext cx="4511665" cy="3384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/>
            <a:r>
              <a:rPr lang="ru-RU" sz="2800" dirty="0" smtClean="0"/>
              <a:t>Особенности планировки зданий в  условиях высокой влажности и постоянных ветров</a:t>
            </a:r>
            <a:endParaRPr lang="ru-RU" sz="2800" dirty="0"/>
          </a:p>
        </p:txBody>
      </p:sp>
      <p:pic>
        <p:nvPicPr>
          <p:cNvPr id="4" name="Содержимое 3" descr="Спиральный подход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9092" y="4357694"/>
            <a:ext cx="4714908" cy="2500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Эскизный проект общеобразовательной школы | Студия М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357298"/>
            <a:ext cx="4572000" cy="304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Феномен современной японской архитектуры"/>
          <p:cNvPicPr/>
          <p:nvPr/>
        </p:nvPicPr>
        <p:blipFill>
          <a:blip r:embed="rId4"/>
          <a:srcRect t="49632" r="50115"/>
          <a:stretch>
            <a:fillRect/>
          </a:stretch>
        </p:blipFill>
        <p:spPr bwMode="auto">
          <a:xfrm>
            <a:off x="0" y="4357694"/>
            <a:ext cx="4429124" cy="2500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дворы санкт-петербурга: 2 тыс изображений найдено в Яндекс Картинках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1357298"/>
            <a:ext cx="4572000" cy="3043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Особенности планировки зданий  в жарком климате (  с внутренним двориком)</a:t>
            </a:r>
            <a:endParaRPr lang="ru-RU" sz="3200" dirty="0"/>
          </a:p>
        </p:txBody>
      </p:sp>
      <p:pic>
        <p:nvPicPr>
          <p:cNvPr id="4" name="Содержимое 3" descr="Внутренний дворик (75 фото) » НА ДАЧЕ ФОТО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1357298"/>
            <a:ext cx="4525963" cy="3143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Внутренний дворик: правила, рекомендации по планировке и готовые проекты  домов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1357298"/>
            <a:ext cx="3684592" cy="3170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внутренний дворик в испании: 1 тыс изображений найдено в Яндекс Картинках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4071942"/>
            <a:ext cx="5000660" cy="2786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Испанский дворик патио (46 фото) » НА ДАЧЕ ФОТО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29256" y="4429132"/>
            <a:ext cx="3357586" cy="2285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66</Words>
  <Application>Microsoft Office PowerPoint</Application>
  <PresentationFormat>Экран (4:3)</PresentationFormat>
  <Paragraphs>11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ОБЪЕМНО-ПЛАНИРОВОЧНЫЕ РЕШЕНИЯ ЗДАНИЙ  В ЗАВИСИМОСТИ ОТ КЛИМАТА</vt:lpstr>
      <vt:lpstr>Особенности планировки зданий</vt:lpstr>
      <vt:lpstr>заглубленные здания</vt:lpstr>
      <vt:lpstr>Современные полузаглубленные здания и здания, расположенные на сложном рельефе</vt:lpstr>
      <vt:lpstr>Особенности планировки зданий в  условиях высокой влажности и постоянных ветров</vt:lpstr>
      <vt:lpstr>Особенности планировки зданий  в жарком климате (  с внутренним двориком)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ОБЪЕМНО-ПЛАНИРОВОЧНЫЕ РЕШЕНИЯ ЗДАНИЙ  В ЗАВИСИМОСТИ ОТ КЛИМАТА</dc:title>
  <dc:creator>Пользователь Windows</dc:creator>
  <cp:lastModifiedBy>Пользователь Windows</cp:lastModifiedBy>
  <cp:revision>6</cp:revision>
  <dcterms:created xsi:type="dcterms:W3CDTF">2023-03-09T07:40:28Z</dcterms:created>
  <dcterms:modified xsi:type="dcterms:W3CDTF">2023-03-09T08:32:14Z</dcterms:modified>
</cp:coreProperties>
</file>