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3" r:id="rId8"/>
    <p:sldId id="264" r:id="rId9"/>
    <p:sldId id="269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BDDB-BFF1-4D86-BE87-65CBFDB8CA6B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D100-631B-4478-B430-2AA71E76CF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BDDB-BFF1-4D86-BE87-65CBFDB8CA6B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D100-631B-4478-B430-2AA71E76CF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BDDB-BFF1-4D86-BE87-65CBFDB8CA6B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D100-631B-4478-B430-2AA71E76CF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BDDB-BFF1-4D86-BE87-65CBFDB8CA6B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D100-631B-4478-B430-2AA71E76CF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BDDB-BFF1-4D86-BE87-65CBFDB8CA6B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D100-631B-4478-B430-2AA71E76CF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BDDB-BFF1-4D86-BE87-65CBFDB8CA6B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D100-631B-4478-B430-2AA71E76CF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BDDB-BFF1-4D86-BE87-65CBFDB8CA6B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D100-631B-4478-B430-2AA71E76CF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BDDB-BFF1-4D86-BE87-65CBFDB8CA6B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D100-631B-4478-B430-2AA71E76CF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BDDB-BFF1-4D86-BE87-65CBFDB8CA6B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D100-631B-4478-B430-2AA71E76CF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BDDB-BFF1-4D86-BE87-65CBFDB8CA6B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D100-631B-4478-B430-2AA71E76CF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9BDDB-BFF1-4D86-BE87-65CBFDB8CA6B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9D100-631B-4478-B430-2AA71E76CF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9BDDB-BFF1-4D86-BE87-65CBFDB8CA6B}" type="datetimeFigureOut">
              <a:rPr lang="ru-RU" smtClean="0"/>
              <a:pPr/>
              <a:t>03.04.2023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9D100-631B-4478-B430-2AA71E76CF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Обмен веществ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Обмен белков</a:t>
            </a:r>
            <a:endParaRPr lang="ru-RU" dirty="0"/>
          </a:p>
        </p:txBody>
      </p:sp>
      <p:pic>
        <p:nvPicPr>
          <p:cNvPr id="4" name="Содержимое 3" descr="ОБМЕН БЕЛКОВ И АМИНОКИСЛОТ, Общая характеристика - БИОХИМИЯ Часть 2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26004" y="1600200"/>
            <a:ext cx="489199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обмена белков</a:t>
            </a:r>
            <a:endParaRPr lang="ru-RU" dirty="0"/>
          </a:p>
        </p:txBody>
      </p:sp>
      <p:pic>
        <p:nvPicPr>
          <p:cNvPr id="4" name="Содержимое 3" descr="Обмен белков, Функции кожи - Внутренняя секреция щитовидной железы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357298"/>
            <a:ext cx="390525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ОБМЕН БЕЛКОВ И НУКЛЕИНОВЫХ КИСЛОТ - В. В. Емельянов - 201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3071810"/>
            <a:ext cx="5726111" cy="358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Обмен белков и цикл Кребса</a:t>
            </a:r>
            <a:endParaRPr lang="ru-RU" dirty="0"/>
          </a:p>
        </p:txBody>
      </p:sp>
      <p:pic>
        <p:nvPicPr>
          <p:cNvPr id="4" name="Содержимое 3" descr="Обмен белков - Материалы для подготовки по биохимии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95450" y="1629569"/>
            <a:ext cx="57531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Взаимосвязь обмена  углеводов, жиров и  белков</a:t>
            </a:r>
            <a:endParaRPr lang="ru-RU" dirty="0"/>
          </a:p>
        </p:txBody>
      </p:sp>
      <p:pic>
        <p:nvPicPr>
          <p:cNvPr id="4" name="Содержимое 3" descr="взаимосвязь обменов - Биохимия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5984" y="1643050"/>
            <a:ext cx="450059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Взаимосвязь обмена белков, жиров, углеводов и нуклеиновых кислот</a:t>
            </a:r>
            <a:endParaRPr lang="ru-RU" sz="3200" dirty="0"/>
          </a:p>
        </p:txBody>
      </p:sp>
      <p:pic>
        <p:nvPicPr>
          <p:cNvPr id="4" name="Содержимое 3" descr="Глава 15. Взаимосвязь обмена белков, жиров, углеводов и нуклеиновых кислот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08919" y="1600200"/>
            <a:ext cx="492616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Обмен углеводов</a:t>
            </a:r>
            <a:endParaRPr lang="ru-RU" dirty="0"/>
          </a:p>
        </p:txBody>
      </p:sp>
      <p:pic>
        <p:nvPicPr>
          <p:cNvPr id="4" name="Содержимое 3" descr="1.3. Лекция. Обмен углеводов (часть 3) - Стр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Обмен углеводов – Telegraph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7840" y="714356"/>
            <a:ext cx="6028319" cy="5411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Обмен органических соединений (белков, жиров и углеводов) — урок. Биология,  8 класс.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500042"/>
            <a:ext cx="5857916" cy="50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Обмен липидов</a:t>
            </a:r>
            <a:endParaRPr lang="ru-RU" dirty="0"/>
          </a:p>
        </p:txBody>
      </p:sp>
      <p:pic>
        <p:nvPicPr>
          <p:cNvPr id="4" name="Содержимое 3" descr="Метаболизм липидов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73337" y="1600200"/>
            <a:ext cx="299732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Обмен липидов</a:t>
            </a:r>
            <a:endParaRPr lang="ru-RU" dirty="0"/>
          </a:p>
        </p:txBody>
      </p:sp>
      <p:pic>
        <p:nvPicPr>
          <p:cNvPr id="4" name="Содержимое 3" descr="ОБМЕН ЛИПИДОВ - В. В. Емельянов - 2016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10790" y="2038191"/>
            <a:ext cx="4122420" cy="3649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Обмен органических соединений (белков, жиров и углеводов) — урок. Биология,  8 класс.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500042"/>
            <a:ext cx="7286675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35</Words>
  <Application>Microsoft Office PowerPoint</Application>
  <PresentationFormat>Экран (4:3)</PresentationFormat>
  <Paragraphs>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Обмен веществ</vt:lpstr>
      <vt:lpstr>Взаимосвязь обмена  углеводов, жиров и  белков</vt:lpstr>
      <vt:lpstr>Взаимосвязь обмена белков, жиров, углеводов и нуклеиновых кислот</vt:lpstr>
      <vt:lpstr>Обмен углеводов</vt:lpstr>
      <vt:lpstr>Слайд 5</vt:lpstr>
      <vt:lpstr>Слайд 6</vt:lpstr>
      <vt:lpstr>Обмен липидов</vt:lpstr>
      <vt:lpstr>Обмен липидов</vt:lpstr>
      <vt:lpstr>Слайд 9</vt:lpstr>
      <vt:lpstr>Обмен белков</vt:lpstr>
      <vt:lpstr>Этапы обмена белков</vt:lpstr>
      <vt:lpstr>Обмен белков и цикл Кребса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Обмен веществ</dc:title>
  <dc:creator>Пользователь Windows</dc:creator>
  <cp:lastModifiedBy>Пользователь Windows</cp:lastModifiedBy>
  <cp:revision>4</cp:revision>
  <dcterms:created xsi:type="dcterms:W3CDTF">2023-03-31T11:27:09Z</dcterms:created>
  <dcterms:modified xsi:type="dcterms:W3CDTF">2023-04-03T15:38:25Z</dcterms:modified>
</cp:coreProperties>
</file>