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BDDB-BFF1-4D86-BE87-65CBFDB8CA6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D100-631B-4478-B430-2AA71E76C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Обмен веществ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белков</a:t>
            </a:r>
            <a:endParaRPr lang="ru-RU" dirty="0"/>
          </a:p>
        </p:txBody>
      </p:sp>
      <p:pic>
        <p:nvPicPr>
          <p:cNvPr id="4" name="Содержимое 3" descr="ОБМЕН БЕЛКОВ И АМИНОКИСЛОТ, Общая характеристика - БИОХИМИЯ Часть 2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6004" y="1600200"/>
            <a:ext cx="4891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обмена белков</a:t>
            </a:r>
            <a:endParaRPr lang="ru-RU" dirty="0"/>
          </a:p>
        </p:txBody>
      </p:sp>
      <p:pic>
        <p:nvPicPr>
          <p:cNvPr id="4" name="Содержимое 3" descr="Обмен белков, Функции кожи - Внутренняя секреция щитовидной желез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905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МЕН БЕЛКОВ И НУКЛЕИНОВЫХ КИСЛОТ - В. В. Емельянов - 20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5726111" cy="3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белков и цикл Кребса</a:t>
            </a:r>
            <a:endParaRPr lang="ru-RU" dirty="0"/>
          </a:p>
        </p:txBody>
      </p:sp>
      <p:pic>
        <p:nvPicPr>
          <p:cNvPr id="4" name="Содержимое 3" descr="Обмен белков - Материалы для подготовки по биохим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629569"/>
            <a:ext cx="5753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Взаимосвязь обмена  углеводов, жиров и  белков</a:t>
            </a:r>
            <a:endParaRPr lang="ru-RU" dirty="0"/>
          </a:p>
        </p:txBody>
      </p:sp>
      <p:pic>
        <p:nvPicPr>
          <p:cNvPr id="4" name="Содержимое 3" descr="взаимосвязь обменов - Биохим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Взаимосвязь обмена белков, жиров, углеводов и нуклеиновых кислот</a:t>
            </a:r>
            <a:endParaRPr lang="ru-RU" sz="3200" dirty="0"/>
          </a:p>
        </p:txBody>
      </p:sp>
      <p:pic>
        <p:nvPicPr>
          <p:cNvPr id="4" name="Содержимое 3" descr="Глава 15. Взаимосвязь обмена белков, жиров, углеводов и нуклеиновых кисло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8919" y="1600200"/>
            <a:ext cx="4926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углеводов</a:t>
            </a:r>
            <a:endParaRPr lang="ru-RU" dirty="0"/>
          </a:p>
        </p:txBody>
      </p:sp>
      <p:pic>
        <p:nvPicPr>
          <p:cNvPr id="4" name="Содержимое 3" descr="1.3. Лекция. Обмен углеводов (часть 3) - Ст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мен углеводов – Telegraph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0" y="714356"/>
            <a:ext cx="6028319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мен органических соединений (белков, жиров и углеводов) — урок. Биология,  8 класс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857916" cy="50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липидов</a:t>
            </a:r>
            <a:endParaRPr lang="ru-RU" dirty="0"/>
          </a:p>
        </p:txBody>
      </p:sp>
      <p:pic>
        <p:nvPicPr>
          <p:cNvPr id="4" name="Содержимое 3" descr="Метаболизм липид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3337" y="1600200"/>
            <a:ext cx="29973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липидов</a:t>
            </a:r>
            <a:endParaRPr lang="ru-RU" dirty="0"/>
          </a:p>
        </p:txBody>
      </p:sp>
      <p:pic>
        <p:nvPicPr>
          <p:cNvPr id="4" name="Содержимое 3" descr="ОБМЕН ЛИПИДОВ - В. В. Емельянов - 201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0790" y="2038191"/>
            <a:ext cx="4122420" cy="36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бмен органических соединений (белков, жиров и углеводов) — урок. Биология,  8 класс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28667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Обмен веществ</vt:lpstr>
      <vt:lpstr>Взаимосвязь обмена  углеводов, жиров и  белков</vt:lpstr>
      <vt:lpstr>Взаимосвязь обмена белков, жиров, углеводов и нуклеиновых кислот</vt:lpstr>
      <vt:lpstr>Обмен углеводов</vt:lpstr>
      <vt:lpstr>Слайд 5</vt:lpstr>
      <vt:lpstr>Слайд 6</vt:lpstr>
      <vt:lpstr>Обмен липидов</vt:lpstr>
      <vt:lpstr>Обмен липидов</vt:lpstr>
      <vt:lpstr>Слайд 9</vt:lpstr>
      <vt:lpstr>Обмен белков</vt:lpstr>
      <vt:lpstr>Этапы обмена белков</vt:lpstr>
      <vt:lpstr>Обмен белков и цикл Кребса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веществ</dc:title>
  <dc:creator>Пользователь Windows</dc:creator>
  <cp:lastModifiedBy>Пользователь Windows</cp:lastModifiedBy>
  <cp:revision>4</cp:revision>
  <dcterms:created xsi:type="dcterms:W3CDTF">2023-03-31T11:27:09Z</dcterms:created>
  <dcterms:modified xsi:type="dcterms:W3CDTF">2023-04-03T15:38:25Z</dcterms:modified>
</cp:coreProperties>
</file>