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age-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46577" cy="565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71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2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842685" cy="587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5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1902-img_6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24676" cy="579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74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13-l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7436644" cy="55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7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image-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50567" cy="55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02781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125</TotalTime>
  <Words>52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53</cp:revision>
  <dcterms:created xsi:type="dcterms:W3CDTF">2020-12-07T12:12:48Z</dcterms:created>
  <dcterms:modified xsi:type="dcterms:W3CDTF">2020-12-10T12:47:19Z</dcterms:modified>
</cp:coreProperties>
</file>