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Субкультуры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258816" cy="866360"/>
          </a:xfrm>
        </p:spPr>
        <p:txBody>
          <a:bodyPr/>
          <a:lstStyle/>
          <a:p>
            <a:r>
              <a:rPr lang="ru-RU" dirty="0" err="1" smtClean="0"/>
              <a:t>Инди-рокеры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364088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Эти скромные </a:t>
            </a:r>
            <a:r>
              <a:rPr lang="ru-RU" dirty="0" err="1" smtClean="0"/>
              <a:t>инди-парни</a:t>
            </a:r>
            <a:r>
              <a:rPr lang="ru-RU" dirty="0" smtClean="0"/>
              <a:t> в цветных джинсах из секонд-хенда и футболках </a:t>
            </a:r>
            <a:r>
              <a:rPr lang="ru-RU" dirty="0" err="1" smtClean="0"/>
              <a:t>Xiu</a:t>
            </a:r>
            <a:r>
              <a:rPr lang="ru-RU" dirty="0" smtClean="0"/>
              <a:t> </a:t>
            </a:r>
            <a:r>
              <a:rPr lang="ru-RU" dirty="0" err="1" smtClean="0"/>
              <a:t>Xiu</a:t>
            </a:r>
            <a:r>
              <a:rPr lang="ru-RU" dirty="0" smtClean="0"/>
              <a:t> и </a:t>
            </a:r>
            <a:r>
              <a:rPr lang="ru-RU" dirty="0" err="1" smtClean="0"/>
              <a:t>Robocop</a:t>
            </a:r>
            <a:r>
              <a:rPr lang="ru-RU" dirty="0" smtClean="0"/>
              <a:t> </a:t>
            </a:r>
            <a:r>
              <a:rPr lang="ru-RU" dirty="0" err="1" smtClean="0"/>
              <a:t>Kraus</a:t>
            </a:r>
            <a:r>
              <a:rPr lang="ru-RU" dirty="0" smtClean="0"/>
              <a:t>, купленных на их концертах в Москве, разбираются в музыке не хуже критиков </a:t>
            </a:r>
            <a:r>
              <a:rPr lang="ru-RU" dirty="0" err="1" smtClean="0"/>
              <a:t>Pitchfork</a:t>
            </a:r>
            <a:r>
              <a:rPr lang="ru-RU" dirty="0" smtClean="0"/>
              <a:t>. Плюс к этому, они еще и знатоки музыкальной прессы. Они искренне не понимают, что делать в клубе, если там нет концерта.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111" y="1700809"/>
            <a:ext cx="344189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2314600" cy="7223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Отаку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32859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Отаку</a:t>
            </a:r>
            <a:r>
              <a:rPr lang="ru-RU" dirty="0" smtClean="0"/>
              <a:t> на самом деле чем-то похож на ребенка. Он может вести себя наивно и размышлять так же среди своих единомышленников. Но на самом деле это обыкновенный человек с обыкновенными проблемами и вопросами в его жизни. Обычный человек, увлекающийся </a:t>
            </a:r>
            <a:r>
              <a:rPr lang="ru-RU" dirty="0" err="1" smtClean="0"/>
              <a:t>аниме</a:t>
            </a:r>
            <a:r>
              <a:rPr lang="ru-RU" dirty="0" smtClean="0"/>
              <a:t>, во-первых, смотрит </a:t>
            </a:r>
            <a:r>
              <a:rPr lang="ru-RU" dirty="0" err="1" smtClean="0"/>
              <a:t>аниме</a:t>
            </a:r>
            <a:r>
              <a:rPr lang="ru-RU" dirty="0" smtClean="0"/>
              <a:t>. Кто по телевизору, кто покупает диски на рынке. Во-вторых, он как-то пытается усилить свое увлечение: начинает рисовать героев </a:t>
            </a:r>
            <a:r>
              <a:rPr lang="ru-RU" dirty="0" err="1" smtClean="0"/>
              <a:t>аниме</a:t>
            </a:r>
            <a:r>
              <a:rPr lang="ru-RU" dirty="0" smtClean="0"/>
              <a:t>, писать продолжение любимого закончившегося сериала или же придумывать его новые сюжеты старых серий.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004" y="1988840"/>
            <a:ext cx="386499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754760" cy="866360"/>
          </a:xfrm>
        </p:spPr>
        <p:txBody>
          <a:bodyPr/>
          <a:lstStyle/>
          <a:p>
            <a:r>
              <a:rPr lang="ru-RU" dirty="0" err="1" smtClean="0"/>
              <a:t>Косплееры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203032" cy="3456384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Коспле́й </a:t>
            </a:r>
            <a:r>
              <a:rPr lang="en-US" dirty="0" smtClean="0"/>
              <a:t>«</a:t>
            </a:r>
            <a:r>
              <a:rPr lang="vi-VN" dirty="0" smtClean="0"/>
              <a:t>костюмированная игра» — форма воплощения действия, совершаемого на экране.</a:t>
            </a:r>
            <a:r>
              <a:rPr lang="ru-RU" dirty="0" smtClean="0"/>
              <a:t> на время мероприятия отождествляют себя с каким-то персонажем, называются его именем, носят аналогичную одежду, употребляют аналогичные речевые обороты. Часто во время </a:t>
            </a:r>
            <a:r>
              <a:rPr lang="ru-RU" dirty="0" err="1" smtClean="0"/>
              <a:t>косплея</a:t>
            </a:r>
            <a:r>
              <a:rPr lang="ru-RU" dirty="0" smtClean="0"/>
              <a:t> разыгрывается ролевая игра. Костюмы обычно шьются самостоятельно, но могут и заказываться в ателье или покупаться готовыми.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586814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ZoM5nS_SuP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180" y="1556792"/>
            <a:ext cx="2991820" cy="530120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2170584" cy="72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Лолита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японская субкультура, основанная на стиле времён Викторианской эпохи, а также на костюмах эпохи Рококо. В некоторые </a:t>
            </a:r>
            <a:r>
              <a:rPr lang="ru-RU" dirty="0" err="1" smtClean="0">
                <a:solidFill>
                  <a:schemeClr val="bg1"/>
                </a:solidFill>
              </a:rPr>
              <a:t>подстили</a:t>
            </a:r>
            <a:r>
              <a:rPr lang="ru-RU" dirty="0" smtClean="0">
                <a:solidFill>
                  <a:schemeClr val="bg1"/>
                </a:solidFill>
              </a:rPr>
              <a:t> были добавлены элементы готической моды. «Лолита» — одна из самых популярных субкультур Японии, оставившая след в моде, музыке и культуре. Этот стиль часто ошибочно называют </a:t>
            </a:r>
            <a:r>
              <a:rPr lang="ru-RU" dirty="0" err="1" smtClean="0">
                <a:solidFill>
                  <a:schemeClr val="bg1"/>
                </a:solidFill>
              </a:rPr>
              <a:t>Gothic</a:t>
            </a:r>
            <a:r>
              <a:rPr lang="ru-RU" dirty="0" smtClean="0">
                <a:solidFill>
                  <a:schemeClr val="bg1"/>
                </a:solidFill>
              </a:rPr>
              <a:t> &amp; </a:t>
            </a:r>
            <a:r>
              <a:rPr lang="ru-RU" dirty="0" err="1" smtClean="0">
                <a:solidFill>
                  <a:schemeClr val="bg1"/>
                </a:solidFill>
              </a:rPr>
              <a:t>Lolita</a:t>
            </a:r>
            <a:r>
              <a:rPr lang="ru-RU" dirty="0" smtClean="0">
                <a:solidFill>
                  <a:schemeClr val="bg1"/>
                </a:solidFill>
              </a:rPr>
              <a:t> — по аналогии с самым популярным журналом, посвященным этой субкультуре «</a:t>
            </a:r>
            <a:r>
              <a:rPr lang="ru-RU" dirty="0" err="1" smtClean="0">
                <a:solidFill>
                  <a:schemeClr val="bg1"/>
                </a:solidFill>
              </a:rPr>
              <a:t>Gothic</a:t>
            </a:r>
            <a:r>
              <a:rPr lang="ru-RU" dirty="0" smtClean="0">
                <a:solidFill>
                  <a:schemeClr val="bg1"/>
                </a:solidFill>
              </a:rPr>
              <a:t> &amp; </a:t>
            </a:r>
            <a:r>
              <a:rPr lang="ru-RU" dirty="0" err="1" smtClean="0">
                <a:solidFill>
                  <a:schemeClr val="bg1"/>
                </a:solidFill>
              </a:rPr>
              <a:t>Lolita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Bible</a:t>
            </a:r>
            <a:r>
              <a:rPr lang="ru-RU" dirty="0" smtClean="0">
                <a:solidFill>
                  <a:schemeClr val="bg1"/>
                </a:solidFill>
              </a:rPr>
              <a:t>», но это наименование может употребляться только в отношении отдельного </a:t>
            </a:r>
            <a:r>
              <a:rPr lang="ru-RU" dirty="0" err="1" smtClean="0">
                <a:solidFill>
                  <a:schemeClr val="bg1"/>
                </a:solidFill>
              </a:rPr>
              <a:t>подстиля</a:t>
            </a:r>
            <a:r>
              <a:rPr lang="ru-RU" dirty="0" smtClean="0">
                <a:solidFill>
                  <a:schemeClr val="bg1"/>
                </a:solidFill>
              </a:rPr>
              <a:t>. Костюм «Лолиты», как правило, состоит из юбки или платья длиной до колена, головного убора, блузы и высокой обуви на каблуках (или же — ботинок на платформе).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qbzk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283968" cy="532381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538736" cy="7943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Сериалисты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104456" cy="5733256"/>
          </a:xfrm>
        </p:spPr>
        <p:txBody>
          <a:bodyPr>
            <a:noAutofit/>
          </a:bodyPr>
          <a:lstStyle/>
          <a:p>
            <a:r>
              <a:rPr lang="ru-RU" sz="1600" dirty="0" smtClean="0"/>
              <a:t>Зачастую это люди помешанные на сериалах, занимая ими почти всё своё свободное время. Часто смеются ни с того ни с сего (вспомнили какой-то забавный момент из сериала). Вечно отпускают непонятные фразы или шутки, а затем удивляются, что никто не понял.  В свободную минутку тут же лезут в телефон, </a:t>
            </a:r>
            <a:r>
              <a:rPr lang="ru-RU" sz="1600" dirty="0" err="1" smtClean="0"/>
              <a:t>ноут</a:t>
            </a:r>
            <a:r>
              <a:rPr lang="ru-RU" sz="1600" dirty="0" smtClean="0"/>
              <a:t> или планшет. Постоянно пытаются заставить всех посмотреть каких-то </a:t>
            </a:r>
            <a:r>
              <a:rPr lang="ru-RU" sz="1600" dirty="0" err="1" smtClean="0"/>
              <a:t>Суперов</a:t>
            </a:r>
            <a:r>
              <a:rPr lang="ru-RU" sz="1600" dirty="0" smtClean="0"/>
              <a:t>, Хауса, Доктора Кто , Теорию Большого Взрыва и тому подобное. Периодически у них происходит смена имиджа: вместо гениальных физиков они начинают себя считать не менее гениальными врачами, затем твердят, что им стерли память, а на самом деле они сказочные персонажи или путешествовали с каким-то Доктором . Летом они всегда впадают в депрессию, зато в начале осени прямо расцветают.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464400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2170584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376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Костюм для мода — главное, и при этом совсем не имеет значения, найден он в секонд-хенде, куплен в дорогом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или сшит на заказ, хотя последнее, естественно, предпочтительней. Другой, не уступающий по важности момент, особенно для девушек, — прическа в стиле 1960-х. Нередко моды занимаются коллекционированием винила и водят </a:t>
            </a:r>
            <a:r>
              <a:rPr lang="ru-RU" dirty="0" err="1" smtClean="0"/>
              <a:t>ретроскутеры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573016"/>
            <a:ext cx="51435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2890664" cy="86636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Visual </a:t>
            </a:r>
            <a:r>
              <a:rPr lang="en-US" dirty="0" err="1" smtClean="0">
                <a:solidFill>
                  <a:srgbClr val="FF0066"/>
                </a:solidFill>
              </a:rPr>
              <a:t>kei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жанр японской музыки и моды, возникший на базе </a:t>
            </a:r>
            <a:r>
              <a:rPr lang="ru-RU" dirty="0" err="1" smtClean="0">
                <a:solidFill>
                  <a:srgbClr val="FF0066"/>
                </a:solidFill>
              </a:rPr>
              <a:t>J-Rock’а</a:t>
            </a:r>
            <a:r>
              <a:rPr lang="ru-RU" dirty="0" smtClean="0">
                <a:solidFill>
                  <a:srgbClr val="FF0066"/>
                </a:solidFill>
              </a:rPr>
              <a:t> в результате смешения его с </a:t>
            </a:r>
            <a:r>
              <a:rPr lang="ru-RU" dirty="0" err="1" smtClean="0">
                <a:solidFill>
                  <a:srgbClr val="FF0066"/>
                </a:solidFill>
              </a:rPr>
              <a:t>глэм-роком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металом</a:t>
            </a:r>
            <a:r>
              <a:rPr lang="ru-RU" dirty="0" smtClean="0">
                <a:solidFill>
                  <a:srgbClr val="FF0066"/>
                </a:solidFill>
              </a:rPr>
              <a:t> и </a:t>
            </a:r>
            <a:r>
              <a:rPr lang="ru-RU" dirty="0" err="1" smtClean="0">
                <a:solidFill>
                  <a:srgbClr val="FF0066"/>
                </a:solidFill>
              </a:rPr>
              <a:t>панк-роком</a:t>
            </a:r>
            <a:r>
              <a:rPr lang="ru-RU" dirty="0" smtClean="0">
                <a:solidFill>
                  <a:srgbClr val="FF0066"/>
                </a:solidFill>
              </a:rPr>
              <a:t> в 1980-х годах. </a:t>
            </a:r>
            <a:r>
              <a:rPr lang="ru-RU" dirty="0" err="1" smtClean="0">
                <a:solidFill>
                  <a:srgbClr val="FF0066"/>
                </a:solidFill>
              </a:rPr>
              <a:t>Visual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kei</a:t>
            </a:r>
            <a:r>
              <a:rPr lang="ru-RU" dirty="0" smtClean="0">
                <a:solidFill>
                  <a:srgbClr val="FF0066"/>
                </a:solidFill>
              </a:rPr>
              <a:t> буквально означает «визуальный стиль». Так называется направление в японской рок-музыке, выделяющееся использованием макияжа, сложных причёсок, ярких костюмов и часто андрогинной эстетики. Первоначально идея активного использования грима и эксплуатации внешней образности использовалась с тем, чтобы выбиться из ряда одинаковых людей, привлечь к себе внимание. Другие также отмечали большие возможности самовыражения в этом жанре, уникальность, а также его эстетические элементы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572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1666528" cy="938368"/>
          </a:xfrm>
        </p:spPr>
        <p:txBody>
          <a:bodyPr/>
          <a:lstStyle/>
          <a:p>
            <a:r>
              <a:rPr lang="en-US" dirty="0" smtClean="0"/>
              <a:t>BMX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Красивый велосипед для трюков и жизни. Город — сплошной спот, все грани натерты воском, стены обтертые покрышками, ступени, пролеты, </a:t>
            </a:r>
            <a:r>
              <a:rPr lang="ru-RU" dirty="0" err="1" smtClean="0"/>
              <a:t>дропы</a:t>
            </a:r>
            <a:r>
              <a:rPr lang="ru-RU" dirty="0" smtClean="0"/>
              <a:t>, подкаты строятся только для </a:t>
            </a:r>
            <a:r>
              <a:rPr lang="ru-RU" dirty="0" err="1" smtClean="0"/>
              <a:t>BMXеров.Живут</a:t>
            </a:r>
            <a:r>
              <a:rPr lang="ru-RU" dirty="0" smtClean="0"/>
              <a:t> в </a:t>
            </a:r>
            <a:r>
              <a:rPr lang="ru-RU" dirty="0" err="1" smtClean="0"/>
              <a:t>скейтпарках</a:t>
            </a:r>
            <a:r>
              <a:rPr lang="ru-RU" dirty="0" smtClean="0"/>
              <a:t>, на улицах и </a:t>
            </a:r>
            <a:r>
              <a:rPr lang="ru-RU" dirty="0" err="1" smtClean="0"/>
              <a:t>дёртах</a:t>
            </a:r>
            <a:r>
              <a:rPr lang="ru-RU" dirty="0" smtClean="0"/>
              <a:t>. Для проходимца не всегда понятен </a:t>
            </a:r>
            <a:r>
              <a:rPr lang="ru-RU" dirty="0" err="1" smtClean="0"/>
              <a:t>разгавор</a:t>
            </a:r>
            <a:r>
              <a:rPr lang="ru-RU" dirty="0" smtClean="0"/>
              <a:t> </a:t>
            </a:r>
            <a:r>
              <a:rPr lang="ru-RU" dirty="0" err="1" smtClean="0"/>
              <a:t>бэмеров</a:t>
            </a:r>
            <a:r>
              <a:rPr lang="ru-RU" dirty="0" smtClean="0"/>
              <a:t>. Отчаянные трюки, падения, ссадины, успехи, </a:t>
            </a:r>
            <a:r>
              <a:rPr lang="ru-RU" dirty="0" err="1" smtClean="0"/>
              <a:t>кутежы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51435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1882552" cy="794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</a:t>
            </a:r>
            <a:r>
              <a:rPr lang="ru-RU" dirty="0" err="1" smtClean="0"/>
              <a:t>рор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Так же существуют многочисленные фанаты корейской музыки и сериалов (</a:t>
            </a:r>
            <a:r>
              <a:rPr lang="ru-RU" dirty="0" err="1" smtClean="0"/>
              <a:t>дорам</a:t>
            </a:r>
            <a:r>
              <a:rPr lang="ru-RU" dirty="0" smtClean="0"/>
              <a:t>),  которым так же не чуждо чувство своей уникальности, как и у остальных субкультур. В основном  фанаты </a:t>
            </a:r>
            <a:r>
              <a:rPr lang="ru-RU" dirty="0" err="1" smtClean="0"/>
              <a:t>К-рор</a:t>
            </a:r>
            <a:r>
              <a:rPr lang="ru-RU" dirty="0" smtClean="0"/>
              <a:t> уделяют время просмотру </a:t>
            </a:r>
            <a:r>
              <a:rPr lang="ru-RU" dirty="0" err="1" smtClean="0"/>
              <a:t>дорам</a:t>
            </a:r>
            <a:r>
              <a:rPr lang="ru-RU" dirty="0" smtClean="0"/>
              <a:t>,  так же они зачастую пытаются хоть каким то образом участвовать в жизни своих любимых звёзд, поддерживая их различными способами. Люди эмоциональные, зачастую милые в общении, редко можно от них услышать обидное слово. Одеваться предпочитают скромно, но при этом следуя моде.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00450"/>
            <a:ext cx="601216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</a:t>
            </a:r>
          </a:p>
          <a:p>
            <a:endParaRPr lang="ru-RU" dirty="0" smtClean="0"/>
          </a:p>
          <a:p>
            <a:r>
              <a:rPr lang="ru-RU" dirty="0" smtClean="0"/>
              <a:t>2)</a:t>
            </a:r>
          </a:p>
          <a:p>
            <a:endParaRPr lang="ru-RU" dirty="0" smtClean="0"/>
          </a:p>
          <a:p>
            <a:r>
              <a:rPr lang="ru-RU" dirty="0" smtClean="0"/>
              <a:t>3)</a:t>
            </a:r>
          </a:p>
          <a:p>
            <a:endParaRPr lang="ru-RU" dirty="0" smtClean="0"/>
          </a:p>
          <a:p>
            <a:r>
              <a:rPr lang="ru-RU" dirty="0" smtClean="0"/>
              <a:t>4)</a:t>
            </a:r>
          </a:p>
          <a:p>
            <a:endParaRPr lang="ru-RU" dirty="0" smtClean="0"/>
          </a:p>
          <a:p>
            <a:r>
              <a:rPr lang="ru-RU" dirty="0" smtClean="0"/>
              <a:t>5)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http://forum.akado.ru/index.php/topic/17265-</a:t>
            </a:r>
            <a:r>
              <a:rPr lang="ru-RU" dirty="0" err="1" smtClean="0"/>
              <a:t>новая-субкультура</a:t>
            </a:r>
            <a:r>
              <a:rPr lang="ru-RU" dirty="0" smtClean="0"/>
              <a:t>-</a:t>
            </a:r>
            <a:r>
              <a:rPr lang="en-US" dirty="0" smtClean="0"/>
              <a:t>fruits/page__pid__192655#entry192655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http://specials.lookatme.ru/subcultures/culture/bmx/photos/348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http://specials.lookatme.ru/subcultures/culture/fruits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http://specials.lookatme.ru/subcultures/culture/suicide-girls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http://specials.lookatme.ru/subcultures/culture/goty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324036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408712" cy="23762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Субкультура понятие — обозначающее часть культуры общества, отличающейся своим поведением от преобладающего большинства. Субкультура может отличаться от доминирующей культуры собственной системой ценностей, языком, манерой поведения, одеждой и другими аспектами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52750"/>
            <a:ext cx="2590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5487"/>
            <a:ext cx="4833610" cy="30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4762872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субкультур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6048672" cy="3312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действительности субкультура имеет множество видов и направлений, которых за раз просто не возможно перечесть. Одни из них известны почти каждому человеку, не зависимо от возраста и увлечений, другие же лишь иногда попадаются на глаза незнающему человеку, но не теряют от этого своей популярности.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119889"/>
            <a:ext cx="2627784" cy="37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1522512" cy="6503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Fruits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5328592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Слово "</a:t>
            </a:r>
            <a:r>
              <a:rPr lang="ru-RU" dirty="0" err="1" smtClean="0"/>
              <a:t>Fruits</a:t>
            </a:r>
            <a:r>
              <a:rPr lang="ru-RU" dirty="0" smtClean="0"/>
              <a:t>" в переводе с английского означает "фрукты", поэтому не составляет никакого труда </a:t>
            </a:r>
            <a:r>
              <a:rPr lang="ru-RU" dirty="0" err="1" smtClean="0"/>
              <a:t>догадатся</a:t>
            </a:r>
            <a:r>
              <a:rPr lang="ru-RU" dirty="0" smtClean="0"/>
              <a:t>, как же выглядят люди, которые одеваются в этом стиле. Всё так же пестро, как на развалах летнего базара! У любой из </a:t>
            </a:r>
            <a:r>
              <a:rPr lang="ru-RU" dirty="0" err="1" smtClean="0"/>
              <a:t>Fruits</a:t>
            </a:r>
            <a:r>
              <a:rPr lang="ru-RU" dirty="0" smtClean="0"/>
              <a:t> в компьютере полно фотографий тех самых безумно одетых подростков из японских кварталов вроде знаменитого </a:t>
            </a:r>
            <a:r>
              <a:rPr lang="ru-RU" dirty="0" err="1" smtClean="0"/>
              <a:t>Харадзюку</a:t>
            </a:r>
            <a:r>
              <a:rPr lang="ru-RU" dirty="0" smtClean="0"/>
              <a:t>, в шкафу десяток цветных колготок каких только можно оттенков, а в голове планы о том, как завтра она устроит «день в клеточку», а послезавтра «леопардовый».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442121" cy="478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178696" cy="794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Suicide Girls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363272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Тела этих девушек покрыты татуировками, причем очень разными по стилистике. У некоторых даже очень плотно. Поверх — вызывающе сексуальная одежда. Когда-то, подглядев идею </a:t>
            </a:r>
            <a:r>
              <a:rPr lang="ru-RU" dirty="0" err="1" smtClean="0"/>
              <a:t>пин-апа</a:t>
            </a:r>
            <a:r>
              <a:rPr lang="ru-RU" dirty="0" smtClean="0"/>
              <a:t>, они стали быстро развивать ее и создавать свои сообщества.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63313"/>
            <a:ext cx="5092030" cy="33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1738536" cy="8663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976664" cy="5373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Мрачного вида люди в черном. Приверженцы замогильной романтики и эстетики. </a:t>
            </a:r>
            <a:r>
              <a:rPr lang="ru-RU" dirty="0" err="1" smtClean="0">
                <a:solidFill>
                  <a:schemeClr val="bg1"/>
                </a:solidFill>
              </a:rPr>
              <a:t>Тусуются</a:t>
            </a:r>
            <a:r>
              <a:rPr lang="ru-RU" dirty="0" smtClean="0">
                <a:solidFill>
                  <a:schemeClr val="bg1"/>
                </a:solidFill>
              </a:rPr>
              <a:t> на кладбищах, </a:t>
            </a:r>
            <a:r>
              <a:rPr lang="ru-RU" dirty="0" err="1" smtClean="0">
                <a:solidFill>
                  <a:schemeClr val="bg1"/>
                </a:solidFill>
              </a:rPr>
              <a:t>готик-пати</a:t>
            </a:r>
            <a:r>
              <a:rPr lang="ru-RU" dirty="0" smtClean="0">
                <a:solidFill>
                  <a:schemeClr val="bg1"/>
                </a:solidFill>
              </a:rPr>
              <a:t> и форумах. В </a:t>
            </a:r>
            <a:r>
              <a:rPr lang="ru-RU" dirty="0" err="1" smtClean="0">
                <a:solidFill>
                  <a:schemeClr val="bg1"/>
                </a:solidFill>
              </a:rPr>
              <a:t>блогах</a:t>
            </a:r>
            <a:r>
              <a:rPr lang="ru-RU" dirty="0" smtClean="0">
                <a:solidFill>
                  <a:schemeClr val="bg1"/>
                </a:solidFill>
              </a:rPr>
              <a:t> начинающих готов нередко фигурируют цифры вроде 666 и слова «</a:t>
            </a:r>
            <a:r>
              <a:rPr lang="ru-RU" dirty="0" err="1" smtClean="0">
                <a:solidFill>
                  <a:schemeClr val="bg1"/>
                </a:solidFill>
              </a:rPr>
              <a:t>dark</a:t>
            </a:r>
            <a:r>
              <a:rPr lang="ru-RU" dirty="0" smtClean="0">
                <a:solidFill>
                  <a:schemeClr val="bg1"/>
                </a:solidFill>
              </a:rPr>
              <a:t>» и «</a:t>
            </a:r>
            <a:r>
              <a:rPr lang="ru-RU" dirty="0" err="1" smtClean="0">
                <a:solidFill>
                  <a:schemeClr val="bg1"/>
                </a:solidFill>
              </a:rPr>
              <a:t>moon</a:t>
            </a:r>
            <a:r>
              <a:rPr lang="ru-RU" dirty="0" smtClean="0">
                <a:solidFill>
                  <a:schemeClr val="bg1"/>
                </a:solidFill>
              </a:rPr>
              <a:t>». Гардероб на 70% состоит из черных вещей. Тяжелые ботинки, иногда на очень высокой платформе, кожаные плащи и ремни, часто </a:t>
            </a:r>
            <a:r>
              <a:rPr lang="ru-RU" dirty="0" err="1" smtClean="0">
                <a:solidFill>
                  <a:schemeClr val="bg1"/>
                </a:solidFill>
              </a:rPr>
              <a:t>пирсинг</a:t>
            </a:r>
            <a:r>
              <a:rPr lang="ru-RU" dirty="0" smtClean="0">
                <a:solidFill>
                  <a:schemeClr val="bg1"/>
                </a:solidFill>
              </a:rPr>
              <a:t> и цветные линзы. У девушек – корсеты и кружевные платья.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33478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186808" cy="7223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Лонгбордеры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3005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большинства этих девушек и парней на </a:t>
            </a:r>
            <a:r>
              <a:rPr lang="ru-RU" dirty="0" err="1" smtClean="0"/>
              <a:t>лонгбордах</a:t>
            </a:r>
            <a:r>
              <a:rPr lang="ru-RU" dirty="0" smtClean="0"/>
              <a:t>, которых так часто можно встретить в парках отдыха, как ни странно, за спиной нет </a:t>
            </a:r>
            <a:r>
              <a:rPr lang="ru-RU" dirty="0" err="1" smtClean="0"/>
              <a:t>скейтерского</a:t>
            </a:r>
            <a:r>
              <a:rPr lang="ru-RU" dirty="0" smtClean="0"/>
              <a:t> прошлого. Одной из причин, по которой они встали на </a:t>
            </a:r>
            <a:r>
              <a:rPr lang="ru-RU" dirty="0" err="1" smtClean="0"/>
              <a:t>лонги</a:t>
            </a:r>
            <a:r>
              <a:rPr lang="ru-RU" dirty="0" smtClean="0"/>
              <a:t>, наверняка будет любовь к </a:t>
            </a:r>
            <a:r>
              <a:rPr lang="ru-RU" dirty="0" err="1" smtClean="0"/>
              <a:t>серфам</a:t>
            </a:r>
            <a:r>
              <a:rPr lang="ru-RU" dirty="0" smtClean="0"/>
              <a:t> и вообще к </a:t>
            </a:r>
            <a:r>
              <a:rPr lang="ru-RU" dirty="0" err="1" smtClean="0"/>
              <a:t>ретроштукам</a:t>
            </a:r>
            <a:r>
              <a:rPr lang="ru-RU" dirty="0" smtClean="0"/>
              <a:t>. Поэтому катание для них — это не трюки и тем более не спорт, а скорее приятное времяпрепровождение.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89040"/>
            <a:ext cx="5143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250704" cy="79435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Кибер-готы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5616624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Одной из основ данного молодежного движения являются литературные жанры — </a:t>
            </a:r>
            <a:r>
              <a:rPr lang="ru-RU" dirty="0" err="1" smtClean="0">
                <a:solidFill>
                  <a:schemeClr val="bg1"/>
                </a:solidFill>
              </a:rPr>
              <a:t>киберпанк</a:t>
            </a:r>
            <a:r>
              <a:rPr lang="ru-RU" dirty="0" smtClean="0">
                <a:solidFill>
                  <a:schemeClr val="bg1"/>
                </a:solidFill>
              </a:rPr>
              <a:t>, а также </a:t>
            </a:r>
            <a:r>
              <a:rPr lang="ru-RU" dirty="0" err="1" smtClean="0">
                <a:solidFill>
                  <a:schemeClr val="bg1"/>
                </a:solidFill>
              </a:rPr>
              <a:t>постапокалиптика</a:t>
            </a:r>
            <a:r>
              <a:rPr lang="ru-RU" dirty="0" smtClean="0">
                <a:solidFill>
                  <a:schemeClr val="bg1"/>
                </a:solidFill>
              </a:rPr>
              <a:t>. Среди </a:t>
            </a:r>
            <a:r>
              <a:rPr lang="ru-RU" dirty="0" err="1" smtClean="0">
                <a:solidFill>
                  <a:schemeClr val="bg1"/>
                </a:solidFill>
              </a:rPr>
              <a:t>киберов</a:t>
            </a:r>
            <a:r>
              <a:rPr lang="ru-RU" dirty="0" smtClean="0">
                <a:solidFill>
                  <a:schemeClr val="bg1"/>
                </a:solidFill>
              </a:rPr>
              <a:t> распространено мнение о грядущем темном будущем, в котором технологии будут играть очень значимую роль в жизни человека. От готической субкультуры </a:t>
            </a:r>
            <a:r>
              <a:rPr lang="ru-RU" dirty="0" err="1" smtClean="0">
                <a:solidFill>
                  <a:schemeClr val="bg1"/>
                </a:solidFill>
              </a:rPr>
              <a:t>киберы</a:t>
            </a:r>
            <a:r>
              <a:rPr lang="ru-RU" dirty="0" smtClean="0">
                <a:solidFill>
                  <a:schemeClr val="bg1"/>
                </a:solidFill>
              </a:rPr>
              <a:t> наследуют: страсть к тёмному, В музыкальном плане, у </a:t>
            </a:r>
            <a:r>
              <a:rPr lang="ru-RU" dirty="0" err="1" smtClean="0">
                <a:solidFill>
                  <a:schemeClr val="bg1"/>
                </a:solidFill>
              </a:rPr>
              <a:t>киберов</a:t>
            </a:r>
            <a:r>
              <a:rPr lang="ru-RU" dirty="0" smtClean="0">
                <a:solidFill>
                  <a:schemeClr val="bg1"/>
                </a:solidFill>
              </a:rPr>
              <a:t> пользуется популярностью </a:t>
            </a:r>
            <a:r>
              <a:rPr lang="ru-RU" dirty="0" err="1" smtClean="0">
                <a:solidFill>
                  <a:schemeClr val="bg1"/>
                </a:solidFill>
              </a:rPr>
              <a:t>дарквэйв</a:t>
            </a:r>
            <a:r>
              <a:rPr lang="ru-RU" dirty="0" smtClean="0">
                <a:solidFill>
                  <a:schemeClr val="bg1"/>
                </a:solidFill>
              </a:rPr>
              <a:t>. Некоторые </a:t>
            </a:r>
            <a:r>
              <a:rPr lang="ru-RU" dirty="0" err="1" smtClean="0">
                <a:solidFill>
                  <a:schemeClr val="bg1"/>
                </a:solidFill>
              </a:rPr>
              <a:t>киберготы</a:t>
            </a:r>
            <a:r>
              <a:rPr lang="ru-RU" dirty="0" smtClean="0">
                <a:solidFill>
                  <a:schemeClr val="bg1"/>
                </a:solidFill>
              </a:rPr>
              <a:t> отрицают причастность своей субкультуры к готической сцене, считая себя отдельным течением.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844824"/>
            <a:ext cx="3095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1235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Субкультуры</vt:lpstr>
      <vt:lpstr>Источники</vt:lpstr>
      <vt:lpstr>Субкультура</vt:lpstr>
      <vt:lpstr>Виды субкультур </vt:lpstr>
      <vt:lpstr>Fruits</vt:lpstr>
      <vt:lpstr>Suicide Girls</vt:lpstr>
      <vt:lpstr>Готы</vt:lpstr>
      <vt:lpstr>Лонгбордеры</vt:lpstr>
      <vt:lpstr>Кибер-готы</vt:lpstr>
      <vt:lpstr>Инди-рокеры</vt:lpstr>
      <vt:lpstr>Отаку</vt:lpstr>
      <vt:lpstr>Косплееры</vt:lpstr>
      <vt:lpstr>Лолита</vt:lpstr>
      <vt:lpstr>Сериалисты</vt:lpstr>
      <vt:lpstr>Моды</vt:lpstr>
      <vt:lpstr>Visual kei</vt:lpstr>
      <vt:lpstr>BMX</vt:lpstr>
      <vt:lpstr>K-рор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Акира Кагами</dc:creator>
  <cp:lastModifiedBy>Суггестор</cp:lastModifiedBy>
  <cp:revision>25</cp:revision>
  <dcterms:created xsi:type="dcterms:W3CDTF">2012-10-25T19:09:58Z</dcterms:created>
  <dcterms:modified xsi:type="dcterms:W3CDTF">2022-05-04T04:54:52Z</dcterms:modified>
</cp:coreProperties>
</file>