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200" b="1" dirty="0"/>
              <a:t>Модуль 2.Факторы, определяющие состояние экономики на микроуровне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Тема 3.Теория трудовой стоимости, факторов производства.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/>
              <a:t>Тема 4</a:t>
            </a:r>
            <a:r>
              <a:rPr lang="ru-RU" dirty="0"/>
              <a:t>.Потребительское поведение. Полезность, ценность и цена.</a:t>
            </a:r>
          </a:p>
          <a:p>
            <a:pPr marL="0" indent="0">
              <a:buNone/>
            </a:pPr>
            <a:r>
              <a:rPr lang="ru-RU" b="1" u="sng" dirty="0" smtClean="0"/>
              <a:t>Тема </a:t>
            </a:r>
            <a:r>
              <a:rPr lang="ru-RU" b="1" u="sng" dirty="0"/>
              <a:t>5. Спрос и предложение.</a:t>
            </a:r>
          </a:p>
          <a:p>
            <a:pPr marL="0" indent="0">
              <a:buNone/>
            </a:pPr>
            <a:r>
              <a:rPr lang="ru-RU" b="1" dirty="0" smtClean="0"/>
              <a:t>Тема </a:t>
            </a:r>
            <a:r>
              <a:rPr lang="ru-RU" b="1" dirty="0"/>
              <a:t>6.</a:t>
            </a:r>
            <a:r>
              <a:rPr lang="ru-RU" dirty="0"/>
              <a:t> Деньги и кредитные отношения.</a:t>
            </a:r>
          </a:p>
          <a:p>
            <a:pPr marL="0" indent="0">
              <a:buNone/>
            </a:pPr>
            <a:r>
              <a:rPr lang="ru-RU" b="1" dirty="0" smtClean="0"/>
              <a:t>Тема </a:t>
            </a:r>
            <a:r>
              <a:rPr lang="ru-RU" b="1" dirty="0"/>
              <a:t>7.</a:t>
            </a:r>
            <a:r>
              <a:rPr lang="ru-RU" dirty="0"/>
              <a:t>Рынок капитала.</a:t>
            </a:r>
          </a:p>
          <a:p>
            <a:pPr marL="0" indent="0">
              <a:buNone/>
            </a:pPr>
            <a:r>
              <a:rPr lang="ru-RU" b="1" dirty="0" smtClean="0"/>
              <a:t>Тема </a:t>
            </a:r>
            <a:r>
              <a:rPr lang="ru-RU" b="1" dirty="0"/>
              <a:t>8.</a:t>
            </a:r>
            <a:r>
              <a:rPr lang="ru-RU" dirty="0"/>
              <a:t> Рынок земли</a:t>
            </a:r>
            <a:r>
              <a:rPr lang="ru-RU" dirty="0" smtClean="0"/>
              <a:t>.</a:t>
            </a:r>
            <a:r>
              <a:rPr lang="ru-RU" dirty="0"/>
              <a:t>	</a:t>
            </a:r>
          </a:p>
          <a:p>
            <a:pPr marL="0" indent="0">
              <a:buNone/>
            </a:pPr>
            <a:r>
              <a:rPr lang="ru-RU" b="1" dirty="0"/>
              <a:t>Тема 9</a:t>
            </a:r>
            <a:r>
              <a:rPr lang="ru-RU" dirty="0"/>
              <a:t>. Монополия и конкуренция.</a:t>
            </a:r>
          </a:p>
          <a:p>
            <a:pPr marL="0" indent="0">
              <a:buNone/>
            </a:pPr>
            <a:r>
              <a:rPr lang="ru-RU" b="1" dirty="0" smtClean="0"/>
              <a:t>Тема </a:t>
            </a:r>
            <a:r>
              <a:rPr lang="ru-RU" b="1" dirty="0"/>
              <a:t>10.</a:t>
            </a:r>
            <a:r>
              <a:rPr lang="ru-RU" dirty="0"/>
              <a:t> Человек на рынке труда.</a:t>
            </a:r>
          </a:p>
          <a:p>
            <a:pPr marL="0" indent="0">
              <a:buNone/>
            </a:pPr>
            <a:r>
              <a:rPr lang="ru-RU" b="1" dirty="0" smtClean="0"/>
              <a:t>Тема </a:t>
            </a:r>
            <a:r>
              <a:rPr lang="ru-RU" b="1" dirty="0"/>
              <a:t>11</a:t>
            </a:r>
            <a:r>
              <a:rPr lang="ru-RU" dirty="0"/>
              <a:t>. Социальные проблемы рынка труда.</a:t>
            </a:r>
          </a:p>
          <a:p>
            <a:pPr marL="0" indent="0">
              <a:buNone/>
            </a:pPr>
            <a:r>
              <a:rPr lang="ru-RU" b="1" dirty="0" smtClean="0"/>
              <a:t>Тема </a:t>
            </a:r>
            <a:r>
              <a:rPr lang="ru-RU" b="1" dirty="0"/>
              <a:t>12</a:t>
            </a:r>
            <a:r>
              <a:rPr lang="ru-RU" dirty="0"/>
              <a:t>.Неравенство доходов и его последствия.</a:t>
            </a:r>
          </a:p>
          <a:p>
            <a:pPr marL="0" indent="0">
              <a:buNone/>
            </a:pPr>
            <a:r>
              <a:rPr lang="ru-RU" b="1" dirty="0" smtClean="0"/>
              <a:t>Тема </a:t>
            </a:r>
            <a:r>
              <a:rPr lang="ru-RU" b="1" dirty="0"/>
              <a:t>13</a:t>
            </a:r>
            <a:r>
              <a:rPr lang="ru-RU" dirty="0"/>
              <a:t>. Спрос на ресурсы. Государственное регулирование микроэкономических процессов.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34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sandr\Desktop\ЕЛЕНА РАБОТА\ИвГПУ\Микроэкономика\screen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532654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4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sandr\Desktop\ЕЛЕНА РАБОТА\ИвГПУ\Микроэкономика\d28412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3" y="332656"/>
            <a:ext cx="734806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3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sandr\Desktop\ЕЛЕНА РАБОТА\ИвГПУ\Микроэкономика\slide-8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78579" cy="63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sandr\Desktop\ЕЛЕНА РАБОТА\ИвГПУ\Микроэкономика\eeede23986d980ee261234da467be2d5-800x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28665" cy="57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02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sandr\Desktop\ЕЛЕНА РАБОТА\ИвГПУ\Микроэкономика\6eecfa1c759260232ff013b5d0fd8d57-800x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532654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2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xsandr\Desktop\ЕЛЕНА РАБОТА\ИвГПУ\Микроэкономика\slide-9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650"/>
            <a:ext cx="7796684" cy="58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881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</TotalTime>
  <Words>52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Модуль 2.Факторы, определяющие состояние экономики на микроуровне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поведения потребителя</dc:title>
  <dc:creator>Alexsandr</dc:creator>
  <cp:lastModifiedBy>Alexsandr</cp:lastModifiedBy>
  <cp:revision>15</cp:revision>
  <dcterms:created xsi:type="dcterms:W3CDTF">2020-12-07T12:12:48Z</dcterms:created>
  <dcterms:modified xsi:type="dcterms:W3CDTF">2020-12-10T10:05:26Z</dcterms:modified>
</cp:coreProperties>
</file>