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0" r:id="rId1"/>
  </p:sldMasterIdLst>
  <p:notesMasterIdLst>
    <p:notesMasterId r:id="rId48"/>
  </p:notesMasterIdLst>
  <p:sldIdLst>
    <p:sldId id="256" r:id="rId2"/>
    <p:sldId id="301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</p:sldIdLst>
  <p:sldSz cx="9144000" cy="6858000" type="screen4x3"/>
  <p:notesSz cx="6797675" cy="9926638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1522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33150" y="744475"/>
            <a:ext cx="4532000" cy="37224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25" cy="4466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25" cy="44669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0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25" cy="44669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33150" y="744475"/>
            <a:ext cx="4532000" cy="37224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1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25" cy="44669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144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33150" y="744475"/>
            <a:ext cx="4532000" cy="37224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2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25" cy="44669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" name="Google Shape;151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33150" y="744475"/>
            <a:ext cx="4532000" cy="37224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13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25" cy="44669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33150" y="744475"/>
            <a:ext cx="4532000" cy="37224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14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25" cy="44669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" name="Google Shape;165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33150" y="744475"/>
            <a:ext cx="4532000" cy="37224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15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25" cy="44669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33150" y="744475"/>
            <a:ext cx="4532000" cy="37224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16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25" cy="44669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Google Shape;179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33150" y="744475"/>
            <a:ext cx="4532000" cy="37224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17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25" cy="44669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" name="Google Shape;186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33150" y="744475"/>
            <a:ext cx="4532000" cy="37224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18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25" cy="44669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Google Shape;193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33150" y="744475"/>
            <a:ext cx="4532000" cy="37224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19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25" cy="44669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" name="Google Shape;200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33150" y="744475"/>
            <a:ext cx="4532000" cy="37224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2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25" cy="44669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20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25" cy="44669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" name="Google Shape;207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33150" y="744475"/>
            <a:ext cx="4532000" cy="37224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21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25" cy="44669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" name="Google Shape;214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33150" y="744475"/>
            <a:ext cx="4532000" cy="37224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22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25" cy="44669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1" name="Google Shape;221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33150" y="744475"/>
            <a:ext cx="4532000" cy="37224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23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25" cy="44669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8" name="Google Shape;228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33150" y="744475"/>
            <a:ext cx="4532000" cy="37224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24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25" cy="44669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5" name="Google Shape;235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33150" y="744475"/>
            <a:ext cx="4532000" cy="37224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25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25" cy="44669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" name="Google Shape;242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33150" y="744475"/>
            <a:ext cx="4532000" cy="37224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26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25" cy="44669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" name="Google Shape;248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33150" y="744475"/>
            <a:ext cx="4532000" cy="37224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27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25" cy="44669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" name="Google Shape;265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33150" y="744475"/>
            <a:ext cx="4532000" cy="37224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28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25" cy="44669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" name="Google Shape;271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33150" y="744475"/>
            <a:ext cx="4532000" cy="37224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29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25" cy="44669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7" name="Google Shape;277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3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25" cy="44669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33150" y="744475"/>
            <a:ext cx="4532000" cy="37224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30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25" cy="44669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3" name="Google Shape;283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33150" y="744475"/>
            <a:ext cx="4532000" cy="37224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31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25" cy="44669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9" name="Google Shape;299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32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25" cy="44669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5" name="Google Shape;305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33150" y="744475"/>
            <a:ext cx="4532000" cy="37224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33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25" cy="44669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" name="Google Shape;312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33150" y="744475"/>
            <a:ext cx="4532000" cy="37224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34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25" cy="44669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8" name="Google Shape;318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33150" y="744475"/>
            <a:ext cx="4532000" cy="37224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35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25" cy="44669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4" name="Google Shape;324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33150" y="744475"/>
            <a:ext cx="4532000" cy="37224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36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25" cy="44669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0" name="Google Shape;330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33150" y="744475"/>
            <a:ext cx="4532000" cy="37224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37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25" cy="44669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6" name="Google Shape;336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38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25" cy="44669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3" name="Google Shape;343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33150" y="744475"/>
            <a:ext cx="4532000" cy="37224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39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25" cy="44669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9" name="Google Shape;349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4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25" cy="44669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33150" y="744475"/>
            <a:ext cx="4532000" cy="37224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40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25" cy="44669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5" name="Google Shape;355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33150" y="744475"/>
            <a:ext cx="4532000" cy="37224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41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25" cy="44669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1" name="Google Shape;361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42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25" cy="44669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7" name="Google Shape;367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43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25" cy="44669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3" name="Google Shape;373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p44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25" cy="44669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9" name="Google Shape;379;p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45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25" cy="44669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5" name="Google Shape;385;p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33150" y="744475"/>
            <a:ext cx="4532000" cy="37224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5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25" cy="44669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33150" y="744475"/>
            <a:ext cx="4532000" cy="37224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6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25" cy="44669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7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25" cy="44669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33150" y="744475"/>
            <a:ext cx="4532000" cy="37224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8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25" cy="44669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33150" y="744475"/>
            <a:ext cx="4532000" cy="37224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9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25" cy="44669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33150" y="744475"/>
            <a:ext cx="4532000" cy="37224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 type="title">
  <p:cSld name="TITLE">
    <p:bg>
      <p:bgPr>
        <a:gradFill>
          <a:gsLst>
            <a:gs pos="0">
              <a:schemeClr val="lt1"/>
            </a:gs>
            <a:gs pos="100000">
              <a:srgbClr val="A1B1B1"/>
            </a:gs>
          </a:gsLst>
          <a:lin ang="5400000" scaled="0"/>
        </a:grad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oogle Shape;28;p2"/>
          <p:cNvGrpSpPr/>
          <p:nvPr/>
        </p:nvGrpSpPr>
        <p:grpSpPr>
          <a:xfrm>
            <a:off x="4716462" y="5345112"/>
            <a:ext cx="4427538" cy="1512888"/>
            <a:chOff x="4716462" y="5345112"/>
            <a:chExt cx="4427538" cy="1512888"/>
          </a:xfrm>
        </p:grpSpPr>
        <p:sp>
          <p:nvSpPr>
            <p:cNvPr id="29" name="Google Shape;29;p2"/>
            <p:cNvSpPr/>
            <p:nvPr/>
          </p:nvSpPr>
          <p:spPr>
            <a:xfrm>
              <a:off x="4716462" y="5345112"/>
              <a:ext cx="4427537" cy="1512887"/>
            </a:xfrm>
            <a:custGeom>
              <a:avLst/>
              <a:gdLst/>
              <a:ahLst/>
              <a:cxnLst/>
              <a:rect l="l" t="t" r="r" b="b"/>
              <a:pathLst>
                <a:path w="2780" h="953" extrusionOk="0">
                  <a:moveTo>
                    <a:pt x="2780" y="24"/>
                  </a:moveTo>
                  <a:lnTo>
                    <a:pt x="2774" y="24"/>
                  </a:lnTo>
                  <a:lnTo>
                    <a:pt x="2774" y="18"/>
                  </a:lnTo>
                  <a:lnTo>
                    <a:pt x="2768" y="18"/>
                  </a:lnTo>
                  <a:lnTo>
                    <a:pt x="2756" y="12"/>
                  </a:lnTo>
                  <a:lnTo>
                    <a:pt x="2738" y="6"/>
                  </a:lnTo>
                  <a:lnTo>
                    <a:pt x="2714" y="0"/>
                  </a:lnTo>
                  <a:lnTo>
                    <a:pt x="2678" y="24"/>
                  </a:lnTo>
                  <a:lnTo>
                    <a:pt x="2643" y="54"/>
                  </a:lnTo>
                  <a:lnTo>
                    <a:pt x="2619" y="90"/>
                  </a:lnTo>
                  <a:lnTo>
                    <a:pt x="2613" y="96"/>
                  </a:lnTo>
                  <a:lnTo>
                    <a:pt x="2613" y="102"/>
                  </a:lnTo>
                  <a:lnTo>
                    <a:pt x="2601" y="108"/>
                  </a:lnTo>
                  <a:lnTo>
                    <a:pt x="2583" y="120"/>
                  </a:lnTo>
                  <a:lnTo>
                    <a:pt x="2541" y="132"/>
                  </a:lnTo>
                  <a:lnTo>
                    <a:pt x="2511" y="156"/>
                  </a:lnTo>
                  <a:lnTo>
                    <a:pt x="2511" y="204"/>
                  </a:lnTo>
                  <a:lnTo>
                    <a:pt x="2511" y="210"/>
                  </a:lnTo>
                  <a:lnTo>
                    <a:pt x="2505" y="216"/>
                  </a:lnTo>
                  <a:lnTo>
                    <a:pt x="2505" y="222"/>
                  </a:lnTo>
                  <a:lnTo>
                    <a:pt x="2499" y="228"/>
                  </a:lnTo>
                  <a:lnTo>
                    <a:pt x="2499" y="240"/>
                  </a:lnTo>
                  <a:lnTo>
                    <a:pt x="2493" y="246"/>
                  </a:lnTo>
                  <a:lnTo>
                    <a:pt x="2487" y="246"/>
                  </a:lnTo>
                  <a:lnTo>
                    <a:pt x="2487" y="252"/>
                  </a:lnTo>
                  <a:lnTo>
                    <a:pt x="2481" y="252"/>
                  </a:lnTo>
                  <a:lnTo>
                    <a:pt x="2475" y="252"/>
                  </a:lnTo>
                  <a:lnTo>
                    <a:pt x="2469" y="252"/>
                  </a:lnTo>
                  <a:lnTo>
                    <a:pt x="2457" y="252"/>
                  </a:lnTo>
                  <a:lnTo>
                    <a:pt x="2439" y="258"/>
                  </a:lnTo>
                  <a:lnTo>
                    <a:pt x="2415" y="222"/>
                  </a:lnTo>
                  <a:lnTo>
                    <a:pt x="2397" y="210"/>
                  </a:lnTo>
                  <a:lnTo>
                    <a:pt x="2373" y="216"/>
                  </a:lnTo>
                  <a:lnTo>
                    <a:pt x="2332" y="216"/>
                  </a:lnTo>
                  <a:lnTo>
                    <a:pt x="2296" y="204"/>
                  </a:lnTo>
                  <a:lnTo>
                    <a:pt x="2260" y="192"/>
                  </a:lnTo>
                  <a:lnTo>
                    <a:pt x="2260" y="192"/>
                  </a:lnTo>
                  <a:lnTo>
                    <a:pt x="2248" y="186"/>
                  </a:lnTo>
                  <a:lnTo>
                    <a:pt x="2242" y="186"/>
                  </a:lnTo>
                  <a:lnTo>
                    <a:pt x="2236" y="186"/>
                  </a:lnTo>
                  <a:lnTo>
                    <a:pt x="2230" y="186"/>
                  </a:lnTo>
                  <a:lnTo>
                    <a:pt x="2224" y="192"/>
                  </a:lnTo>
                  <a:lnTo>
                    <a:pt x="2224" y="192"/>
                  </a:lnTo>
                  <a:lnTo>
                    <a:pt x="2218" y="192"/>
                  </a:lnTo>
                  <a:lnTo>
                    <a:pt x="2212" y="198"/>
                  </a:lnTo>
                  <a:lnTo>
                    <a:pt x="2194" y="204"/>
                  </a:lnTo>
                  <a:lnTo>
                    <a:pt x="2170" y="210"/>
                  </a:lnTo>
                  <a:lnTo>
                    <a:pt x="2146" y="228"/>
                  </a:lnTo>
                  <a:lnTo>
                    <a:pt x="2122" y="240"/>
                  </a:lnTo>
                  <a:lnTo>
                    <a:pt x="2116" y="240"/>
                  </a:lnTo>
                  <a:lnTo>
                    <a:pt x="2110" y="240"/>
                  </a:lnTo>
                  <a:lnTo>
                    <a:pt x="2110" y="240"/>
                  </a:lnTo>
                  <a:lnTo>
                    <a:pt x="2104" y="240"/>
                  </a:lnTo>
                  <a:lnTo>
                    <a:pt x="2098" y="246"/>
                  </a:lnTo>
                  <a:lnTo>
                    <a:pt x="2092" y="246"/>
                  </a:lnTo>
                  <a:lnTo>
                    <a:pt x="2086" y="246"/>
                  </a:lnTo>
                  <a:lnTo>
                    <a:pt x="2080" y="252"/>
                  </a:lnTo>
                  <a:lnTo>
                    <a:pt x="2080" y="258"/>
                  </a:lnTo>
                  <a:lnTo>
                    <a:pt x="2074" y="258"/>
                  </a:lnTo>
                  <a:lnTo>
                    <a:pt x="2074" y="258"/>
                  </a:lnTo>
                  <a:lnTo>
                    <a:pt x="2074" y="264"/>
                  </a:lnTo>
                  <a:lnTo>
                    <a:pt x="2074" y="264"/>
                  </a:lnTo>
                  <a:lnTo>
                    <a:pt x="2074" y="270"/>
                  </a:lnTo>
                  <a:lnTo>
                    <a:pt x="2074" y="276"/>
                  </a:lnTo>
                  <a:lnTo>
                    <a:pt x="2069" y="288"/>
                  </a:lnTo>
                  <a:lnTo>
                    <a:pt x="2057" y="300"/>
                  </a:lnTo>
                  <a:lnTo>
                    <a:pt x="2057" y="300"/>
                  </a:lnTo>
                  <a:lnTo>
                    <a:pt x="2051" y="300"/>
                  </a:lnTo>
                  <a:lnTo>
                    <a:pt x="2045" y="300"/>
                  </a:lnTo>
                  <a:lnTo>
                    <a:pt x="2039" y="306"/>
                  </a:lnTo>
                  <a:lnTo>
                    <a:pt x="2033" y="306"/>
                  </a:lnTo>
                  <a:lnTo>
                    <a:pt x="2033" y="312"/>
                  </a:lnTo>
                  <a:lnTo>
                    <a:pt x="2027" y="312"/>
                  </a:lnTo>
                  <a:lnTo>
                    <a:pt x="2027" y="318"/>
                  </a:lnTo>
                  <a:lnTo>
                    <a:pt x="2027" y="318"/>
                  </a:lnTo>
                  <a:lnTo>
                    <a:pt x="2021" y="324"/>
                  </a:lnTo>
                  <a:lnTo>
                    <a:pt x="2021" y="324"/>
                  </a:lnTo>
                  <a:lnTo>
                    <a:pt x="2015" y="330"/>
                  </a:lnTo>
                  <a:lnTo>
                    <a:pt x="2015" y="330"/>
                  </a:lnTo>
                  <a:lnTo>
                    <a:pt x="2009" y="336"/>
                  </a:lnTo>
                  <a:lnTo>
                    <a:pt x="1997" y="336"/>
                  </a:lnTo>
                  <a:lnTo>
                    <a:pt x="1991" y="342"/>
                  </a:lnTo>
                  <a:lnTo>
                    <a:pt x="1985" y="342"/>
                  </a:lnTo>
                  <a:lnTo>
                    <a:pt x="1979" y="342"/>
                  </a:lnTo>
                  <a:lnTo>
                    <a:pt x="1961" y="336"/>
                  </a:lnTo>
                  <a:lnTo>
                    <a:pt x="1925" y="336"/>
                  </a:lnTo>
                  <a:lnTo>
                    <a:pt x="1919" y="336"/>
                  </a:lnTo>
                  <a:lnTo>
                    <a:pt x="1913" y="336"/>
                  </a:lnTo>
                  <a:lnTo>
                    <a:pt x="1895" y="330"/>
                  </a:lnTo>
                  <a:lnTo>
                    <a:pt x="1889" y="330"/>
                  </a:lnTo>
                  <a:lnTo>
                    <a:pt x="1883" y="330"/>
                  </a:lnTo>
                  <a:lnTo>
                    <a:pt x="1877" y="330"/>
                  </a:lnTo>
                  <a:lnTo>
                    <a:pt x="1877" y="330"/>
                  </a:lnTo>
                  <a:lnTo>
                    <a:pt x="1871" y="336"/>
                  </a:lnTo>
                  <a:lnTo>
                    <a:pt x="1871" y="336"/>
                  </a:lnTo>
                  <a:lnTo>
                    <a:pt x="1865" y="342"/>
                  </a:lnTo>
                  <a:lnTo>
                    <a:pt x="1865" y="342"/>
                  </a:lnTo>
                  <a:lnTo>
                    <a:pt x="1859" y="348"/>
                  </a:lnTo>
                  <a:lnTo>
                    <a:pt x="1859" y="348"/>
                  </a:lnTo>
                  <a:lnTo>
                    <a:pt x="1853" y="354"/>
                  </a:lnTo>
                  <a:lnTo>
                    <a:pt x="1847" y="354"/>
                  </a:lnTo>
                  <a:lnTo>
                    <a:pt x="1835" y="360"/>
                  </a:lnTo>
                  <a:lnTo>
                    <a:pt x="1829" y="360"/>
                  </a:lnTo>
                  <a:lnTo>
                    <a:pt x="1823" y="360"/>
                  </a:lnTo>
                  <a:lnTo>
                    <a:pt x="1817" y="360"/>
                  </a:lnTo>
                  <a:lnTo>
                    <a:pt x="1776" y="342"/>
                  </a:lnTo>
                  <a:lnTo>
                    <a:pt x="1770" y="342"/>
                  </a:lnTo>
                  <a:lnTo>
                    <a:pt x="1764" y="342"/>
                  </a:lnTo>
                  <a:lnTo>
                    <a:pt x="1758" y="342"/>
                  </a:lnTo>
                  <a:lnTo>
                    <a:pt x="1746" y="342"/>
                  </a:lnTo>
                  <a:lnTo>
                    <a:pt x="1746" y="342"/>
                  </a:lnTo>
                  <a:lnTo>
                    <a:pt x="1740" y="342"/>
                  </a:lnTo>
                  <a:lnTo>
                    <a:pt x="1734" y="342"/>
                  </a:lnTo>
                  <a:lnTo>
                    <a:pt x="1728" y="348"/>
                  </a:lnTo>
                  <a:lnTo>
                    <a:pt x="1722" y="348"/>
                  </a:lnTo>
                  <a:lnTo>
                    <a:pt x="1716" y="354"/>
                  </a:lnTo>
                  <a:lnTo>
                    <a:pt x="1704" y="366"/>
                  </a:lnTo>
                  <a:lnTo>
                    <a:pt x="1698" y="378"/>
                  </a:lnTo>
                  <a:lnTo>
                    <a:pt x="1674" y="402"/>
                  </a:lnTo>
                  <a:lnTo>
                    <a:pt x="1656" y="425"/>
                  </a:lnTo>
                  <a:lnTo>
                    <a:pt x="1632" y="461"/>
                  </a:lnTo>
                  <a:lnTo>
                    <a:pt x="1614" y="509"/>
                  </a:lnTo>
                  <a:lnTo>
                    <a:pt x="1614" y="563"/>
                  </a:lnTo>
                  <a:lnTo>
                    <a:pt x="1614" y="569"/>
                  </a:lnTo>
                  <a:lnTo>
                    <a:pt x="1614" y="575"/>
                  </a:lnTo>
                  <a:lnTo>
                    <a:pt x="1614" y="581"/>
                  </a:lnTo>
                  <a:lnTo>
                    <a:pt x="1614" y="587"/>
                  </a:lnTo>
                  <a:lnTo>
                    <a:pt x="1614" y="593"/>
                  </a:lnTo>
                  <a:lnTo>
                    <a:pt x="1614" y="599"/>
                  </a:lnTo>
                  <a:lnTo>
                    <a:pt x="1614" y="605"/>
                  </a:lnTo>
                  <a:lnTo>
                    <a:pt x="1614" y="617"/>
                  </a:lnTo>
                  <a:lnTo>
                    <a:pt x="1620" y="641"/>
                  </a:lnTo>
                  <a:lnTo>
                    <a:pt x="1626" y="641"/>
                  </a:lnTo>
                  <a:lnTo>
                    <a:pt x="1632" y="647"/>
                  </a:lnTo>
                  <a:lnTo>
                    <a:pt x="1632" y="659"/>
                  </a:lnTo>
                  <a:lnTo>
                    <a:pt x="1638" y="659"/>
                  </a:lnTo>
                  <a:lnTo>
                    <a:pt x="1638" y="665"/>
                  </a:lnTo>
                  <a:lnTo>
                    <a:pt x="1638" y="665"/>
                  </a:lnTo>
                  <a:lnTo>
                    <a:pt x="1638" y="671"/>
                  </a:lnTo>
                  <a:lnTo>
                    <a:pt x="1632" y="671"/>
                  </a:lnTo>
                  <a:lnTo>
                    <a:pt x="1632" y="677"/>
                  </a:lnTo>
                  <a:lnTo>
                    <a:pt x="1632" y="677"/>
                  </a:lnTo>
                  <a:lnTo>
                    <a:pt x="1626" y="677"/>
                  </a:lnTo>
                  <a:lnTo>
                    <a:pt x="1620" y="683"/>
                  </a:lnTo>
                  <a:lnTo>
                    <a:pt x="1596" y="689"/>
                  </a:lnTo>
                  <a:lnTo>
                    <a:pt x="1572" y="689"/>
                  </a:lnTo>
                  <a:lnTo>
                    <a:pt x="1548" y="689"/>
                  </a:lnTo>
                  <a:lnTo>
                    <a:pt x="1542" y="689"/>
                  </a:lnTo>
                  <a:lnTo>
                    <a:pt x="1536" y="689"/>
                  </a:lnTo>
                  <a:lnTo>
                    <a:pt x="1518" y="683"/>
                  </a:lnTo>
                  <a:lnTo>
                    <a:pt x="1495" y="671"/>
                  </a:lnTo>
                  <a:lnTo>
                    <a:pt x="1465" y="629"/>
                  </a:lnTo>
                  <a:lnTo>
                    <a:pt x="1435" y="599"/>
                  </a:lnTo>
                  <a:lnTo>
                    <a:pt x="1405" y="581"/>
                  </a:lnTo>
                  <a:lnTo>
                    <a:pt x="1375" y="563"/>
                  </a:lnTo>
                  <a:lnTo>
                    <a:pt x="1333" y="587"/>
                  </a:lnTo>
                  <a:lnTo>
                    <a:pt x="1303" y="653"/>
                  </a:lnTo>
                  <a:lnTo>
                    <a:pt x="1261" y="665"/>
                  </a:lnTo>
                  <a:lnTo>
                    <a:pt x="1219" y="653"/>
                  </a:lnTo>
                  <a:lnTo>
                    <a:pt x="1184" y="671"/>
                  </a:lnTo>
                  <a:lnTo>
                    <a:pt x="1136" y="671"/>
                  </a:lnTo>
                  <a:lnTo>
                    <a:pt x="1106" y="671"/>
                  </a:lnTo>
                  <a:lnTo>
                    <a:pt x="1076" y="707"/>
                  </a:lnTo>
                  <a:lnTo>
                    <a:pt x="1016" y="731"/>
                  </a:lnTo>
                  <a:lnTo>
                    <a:pt x="944" y="761"/>
                  </a:lnTo>
                  <a:lnTo>
                    <a:pt x="921" y="773"/>
                  </a:lnTo>
                  <a:lnTo>
                    <a:pt x="867" y="773"/>
                  </a:lnTo>
                  <a:lnTo>
                    <a:pt x="813" y="743"/>
                  </a:lnTo>
                  <a:lnTo>
                    <a:pt x="783" y="719"/>
                  </a:lnTo>
                  <a:lnTo>
                    <a:pt x="741" y="713"/>
                  </a:lnTo>
                  <a:lnTo>
                    <a:pt x="693" y="701"/>
                  </a:lnTo>
                  <a:lnTo>
                    <a:pt x="628" y="701"/>
                  </a:lnTo>
                  <a:lnTo>
                    <a:pt x="616" y="701"/>
                  </a:lnTo>
                  <a:lnTo>
                    <a:pt x="598" y="695"/>
                  </a:lnTo>
                  <a:lnTo>
                    <a:pt x="580" y="695"/>
                  </a:lnTo>
                  <a:lnTo>
                    <a:pt x="568" y="695"/>
                  </a:lnTo>
                  <a:lnTo>
                    <a:pt x="568" y="695"/>
                  </a:lnTo>
                  <a:lnTo>
                    <a:pt x="562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0" y="707"/>
                  </a:lnTo>
                  <a:lnTo>
                    <a:pt x="544" y="713"/>
                  </a:lnTo>
                  <a:lnTo>
                    <a:pt x="520" y="731"/>
                  </a:lnTo>
                  <a:lnTo>
                    <a:pt x="496" y="749"/>
                  </a:lnTo>
                  <a:lnTo>
                    <a:pt x="460" y="785"/>
                  </a:lnTo>
                  <a:lnTo>
                    <a:pt x="454" y="791"/>
                  </a:lnTo>
                  <a:lnTo>
                    <a:pt x="436" y="809"/>
                  </a:lnTo>
                  <a:lnTo>
                    <a:pt x="424" y="815"/>
                  </a:lnTo>
                  <a:lnTo>
                    <a:pt x="418" y="821"/>
                  </a:lnTo>
                  <a:lnTo>
                    <a:pt x="412" y="821"/>
                  </a:lnTo>
                  <a:lnTo>
                    <a:pt x="406" y="821"/>
                  </a:lnTo>
                  <a:lnTo>
                    <a:pt x="400" y="821"/>
                  </a:lnTo>
                  <a:lnTo>
                    <a:pt x="394" y="821"/>
                  </a:lnTo>
                  <a:lnTo>
                    <a:pt x="388" y="821"/>
                  </a:lnTo>
                  <a:lnTo>
                    <a:pt x="382" y="821"/>
                  </a:lnTo>
                  <a:lnTo>
                    <a:pt x="370" y="821"/>
                  </a:lnTo>
                  <a:lnTo>
                    <a:pt x="358" y="821"/>
                  </a:lnTo>
                  <a:lnTo>
                    <a:pt x="352" y="821"/>
                  </a:lnTo>
                  <a:lnTo>
                    <a:pt x="335" y="827"/>
                  </a:lnTo>
                  <a:lnTo>
                    <a:pt x="329" y="827"/>
                  </a:lnTo>
                  <a:lnTo>
                    <a:pt x="233" y="839"/>
                  </a:lnTo>
                  <a:lnTo>
                    <a:pt x="227" y="845"/>
                  </a:lnTo>
                  <a:lnTo>
                    <a:pt x="209" y="851"/>
                  </a:lnTo>
                  <a:lnTo>
                    <a:pt x="197" y="851"/>
                  </a:lnTo>
                  <a:lnTo>
                    <a:pt x="185" y="857"/>
                  </a:lnTo>
                  <a:lnTo>
                    <a:pt x="179" y="857"/>
                  </a:lnTo>
                  <a:lnTo>
                    <a:pt x="173" y="857"/>
                  </a:lnTo>
                  <a:lnTo>
                    <a:pt x="167" y="857"/>
                  </a:lnTo>
                  <a:lnTo>
                    <a:pt x="149" y="851"/>
                  </a:lnTo>
                  <a:lnTo>
                    <a:pt x="137" y="851"/>
                  </a:lnTo>
                  <a:lnTo>
                    <a:pt x="125" y="851"/>
                  </a:lnTo>
                  <a:lnTo>
                    <a:pt x="119" y="857"/>
                  </a:lnTo>
                  <a:lnTo>
                    <a:pt x="113" y="857"/>
                  </a:lnTo>
                  <a:lnTo>
                    <a:pt x="107" y="857"/>
                  </a:lnTo>
                  <a:lnTo>
                    <a:pt x="107" y="857"/>
                  </a:lnTo>
                  <a:lnTo>
                    <a:pt x="101" y="863"/>
                  </a:lnTo>
                  <a:lnTo>
                    <a:pt x="101" y="863"/>
                  </a:lnTo>
                  <a:lnTo>
                    <a:pt x="101" y="869"/>
                  </a:lnTo>
                  <a:lnTo>
                    <a:pt x="101" y="875"/>
                  </a:lnTo>
                  <a:lnTo>
                    <a:pt x="95" y="875"/>
                  </a:lnTo>
                  <a:lnTo>
                    <a:pt x="95" y="881"/>
                  </a:lnTo>
                  <a:lnTo>
                    <a:pt x="89" y="881"/>
                  </a:lnTo>
                  <a:lnTo>
                    <a:pt x="83" y="887"/>
                  </a:lnTo>
                  <a:lnTo>
                    <a:pt x="77" y="887"/>
                  </a:lnTo>
                  <a:lnTo>
                    <a:pt x="60" y="893"/>
                  </a:lnTo>
                  <a:lnTo>
                    <a:pt x="54" y="899"/>
                  </a:lnTo>
                  <a:lnTo>
                    <a:pt x="48" y="899"/>
                  </a:lnTo>
                  <a:lnTo>
                    <a:pt x="48" y="905"/>
                  </a:lnTo>
                  <a:lnTo>
                    <a:pt x="0" y="953"/>
                  </a:lnTo>
                  <a:lnTo>
                    <a:pt x="2780" y="953"/>
                  </a:lnTo>
                  <a:lnTo>
                    <a:pt x="2780" y="24"/>
                  </a:lnTo>
                  <a:lnTo>
                    <a:pt x="2780" y="24"/>
                  </a:lnTo>
                  <a:lnTo>
                    <a:pt x="2780" y="24"/>
                  </a:lnTo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chemeClr val="lt1"/>
                </a:gs>
              </a:gsLst>
              <a:lin ang="135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7305675" y="6372225"/>
              <a:ext cx="19050" cy="28575"/>
            </a:xfrm>
            <a:custGeom>
              <a:avLst/>
              <a:gdLst/>
              <a:ahLst/>
              <a:cxnLst/>
              <a:rect l="l" t="t" r="r" b="b"/>
              <a:pathLst>
                <a:path w="12" h="18" extrusionOk="0">
                  <a:moveTo>
                    <a:pt x="12" y="18"/>
                  </a:moveTo>
                  <a:lnTo>
                    <a:pt x="12" y="12"/>
                  </a:lnTo>
                  <a:lnTo>
                    <a:pt x="6" y="6"/>
                  </a:lnTo>
                  <a:lnTo>
                    <a:pt x="6" y="6"/>
                  </a:lnTo>
                  <a:lnTo>
                    <a:pt x="0" y="0"/>
                  </a:lnTo>
                  <a:lnTo>
                    <a:pt x="12" y="18"/>
                  </a:lnTo>
                  <a:lnTo>
                    <a:pt x="12" y="18"/>
                  </a:lnTo>
                  <a:lnTo>
                    <a:pt x="12" y="18"/>
                  </a:lnTo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009292"/>
                </a:gs>
              </a:gsLst>
              <a:lin ang="135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7296150" y="6343650"/>
              <a:ext cx="9525" cy="28575"/>
            </a:xfrm>
            <a:custGeom>
              <a:avLst/>
              <a:gdLst/>
              <a:ahLst/>
              <a:cxnLst/>
              <a:rect l="l" t="t" r="r" b="b"/>
              <a:pathLst>
                <a:path w="6" h="18" extrusionOk="0">
                  <a:moveTo>
                    <a:pt x="0" y="12"/>
                  </a:moveTo>
                  <a:lnTo>
                    <a:pt x="6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12"/>
                  </a:lnTo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009292"/>
                </a:gs>
              </a:gsLst>
              <a:lin ang="135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8223250" y="5678487"/>
              <a:ext cx="482600" cy="1176337"/>
            </a:xfrm>
            <a:custGeom>
              <a:avLst/>
              <a:gdLst/>
              <a:ahLst/>
              <a:cxnLst/>
              <a:rect l="l" t="t" r="r" b="b"/>
              <a:pathLst>
                <a:path w="304" h="741" extrusionOk="0">
                  <a:moveTo>
                    <a:pt x="280" y="42"/>
                  </a:moveTo>
                  <a:lnTo>
                    <a:pt x="274" y="42"/>
                  </a:lnTo>
                  <a:lnTo>
                    <a:pt x="268" y="42"/>
                  </a:lnTo>
                  <a:lnTo>
                    <a:pt x="256" y="42"/>
                  </a:lnTo>
                  <a:lnTo>
                    <a:pt x="238" y="48"/>
                  </a:lnTo>
                  <a:lnTo>
                    <a:pt x="214" y="12"/>
                  </a:lnTo>
                  <a:lnTo>
                    <a:pt x="196" y="0"/>
                  </a:lnTo>
                  <a:lnTo>
                    <a:pt x="196" y="0"/>
                  </a:lnTo>
                  <a:lnTo>
                    <a:pt x="164" y="167"/>
                  </a:lnTo>
                  <a:lnTo>
                    <a:pt x="144" y="217"/>
                  </a:lnTo>
                  <a:lnTo>
                    <a:pt x="110" y="281"/>
                  </a:lnTo>
                  <a:lnTo>
                    <a:pt x="96" y="327"/>
                  </a:lnTo>
                  <a:lnTo>
                    <a:pt x="124" y="405"/>
                  </a:lnTo>
                  <a:lnTo>
                    <a:pt x="100" y="463"/>
                  </a:lnTo>
                  <a:lnTo>
                    <a:pt x="68" y="503"/>
                  </a:lnTo>
                  <a:lnTo>
                    <a:pt x="30" y="539"/>
                  </a:lnTo>
                  <a:lnTo>
                    <a:pt x="24" y="613"/>
                  </a:lnTo>
                  <a:lnTo>
                    <a:pt x="0" y="741"/>
                  </a:lnTo>
                  <a:lnTo>
                    <a:pt x="202" y="741"/>
                  </a:lnTo>
                  <a:lnTo>
                    <a:pt x="180" y="639"/>
                  </a:lnTo>
                  <a:lnTo>
                    <a:pt x="192" y="589"/>
                  </a:lnTo>
                  <a:lnTo>
                    <a:pt x="178" y="539"/>
                  </a:lnTo>
                  <a:lnTo>
                    <a:pt x="190" y="499"/>
                  </a:lnTo>
                  <a:lnTo>
                    <a:pt x="184" y="465"/>
                  </a:lnTo>
                  <a:lnTo>
                    <a:pt x="192" y="391"/>
                  </a:lnTo>
                  <a:lnTo>
                    <a:pt x="216" y="313"/>
                  </a:lnTo>
                  <a:lnTo>
                    <a:pt x="238" y="249"/>
                  </a:lnTo>
                  <a:lnTo>
                    <a:pt x="268" y="185"/>
                  </a:lnTo>
                  <a:lnTo>
                    <a:pt x="284" y="159"/>
                  </a:lnTo>
                  <a:lnTo>
                    <a:pt x="304" y="12"/>
                  </a:lnTo>
                  <a:lnTo>
                    <a:pt x="298" y="24"/>
                  </a:lnTo>
                  <a:lnTo>
                    <a:pt x="292" y="30"/>
                  </a:lnTo>
                  <a:lnTo>
                    <a:pt x="292" y="36"/>
                  </a:lnTo>
                  <a:lnTo>
                    <a:pt x="286" y="36"/>
                  </a:lnTo>
                  <a:lnTo>
                    <a:pt x="286" y="42"/>
                  </a:lnTo>
                  <a:lnTo>
                    <a:pt x="280" y="42"/>
                  </a:lnTo>
                  <a:lnTo>
                    <a:pt x="280" y="42"/>
                  </a:lnTo>
                  <a:lnTo>
                    <a:pt x="280" y="42"/>
                  </a:lnTo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009292"/>
                </a:gs>
              </a:gsLst>
              <a:lin ang="135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7807325" y="5640387"/>
              <a:ext cx="498475" cy="1217612"/>
            </a:xfrm>
            <a:custGeom>
              <a:avLst/>
              <a:gdLst/>
              <a:ahLst/>
              <a:cxnLst/>
              <a:rect l="l" t="t" r="r" b="b"/>
              <a:pathLst>
                <a:path w="314" h="767" extrusionOk="0">
                  <a:moveTo>
                    <a:pt x="284" y="6"/>
                  </a:moveTo>
                  <a:lnTo>
                    <a:pt x="278" y="6"/>
                  </a:lnTo>
                  <a:lnTo>
                    <a:pt x="272" y="12"/>
                  </a:lnTo>
                  <a:lnTo>
                    <a:pt x="254" y="18"/>
                  </a:lnTo>
                  <a:lnTo>
                    <a:pt x="230" y="24"/>
                  </a:lnTo>
                  <a:lnTo>
                    <a:pt x="206" y="42"/>
                  </a:lnTo>
                  <a:lnTo>
                    <a:pt x="188" y="48"/>
                  </a:lnTo>
                  <a:lnTo>
                    <a:pt x="176" y="54"/>
                  </a:lnTo>
                  <a:lnTo>
                    <a:pt x="170" y="54"/>
                  </a:lnTo>
                  <a:lnTo>
                    <a:pt x="150" y="169"/>
                  </a:lnTo>
                  <a:lnTo>
                    <a:pt x="110" y="225"/>
                  </a:lnTo>
                  <a:lnTo>
                    <a:pt x="54" y="383"/>
                  </a:lnTo>
                  <a:lnTo>
                    <a:pt x="82" y="555"/>
                  </a:lnTo>
                  <a:lnTo>
                    <a:pt x="40" y="679"/>
                  </a:lnTo>
                  <a:lnTo>
                    <a:pt x="0" y="767"/>
                  </a:lnTo>
                  <a:lnTo>
                    <a:pt x="108" y="767"/>
                  </a:lnTo>
                  <a:lnTo>
                    <a:pt x="120" y="611"/>
                  </a:lnTo>
                  <a:lnTo>
                    <a:pt x="148" y="499"/>
                  </a:lnTo>
                  <a:lnTo>
                    <a:pt x="160" y="367"/>
                  </a:lnTo>
                  <a:lnTo>
                    <a:pt x="218" y="327"/>
                  </a:lnTo>
                  <a:lnTo>
                    <a:pt x="238" y="221"/>
                  </a:lnTo>
                  <a:lnTo>
                    <a:pt x="296" y="135"/>
                  </a:lnTo>
                  <a:lnTo>
                    <a:pt x="314" y="0"/>
                  </a:lnTo>
                  <a:lnTo>
                    <a:pt x="302" y="0"/>
                  </a:lnTo>
                  <a:lnTo>
                    <a:pt x="296" y="0"/>
                  </a:lnTo>
                  <a:lnTo>
                    <a:pt x="290" y="0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009292"/>
                </a:gs>
              </a:gsLst>
              <a:lin ang="135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7461250" y="5868987"/>
              <a:ext cx="436562" cy="989012"/>
            </a:xfrm>
            <a:custGeom>
              <a:avLst/>
              <a:gdLst/>
              <a:ahLst/>
              <a:cxnLst/>
              <a:rect l="l" t="t" r="r" b="b"/>
              <a:pathLst>
                <a:path w="275" h="623" extrusionOk="0">
                  <a:moveTo>
                    <a:pt x="257" y="12"/>
                  </a:moveTo>
                  <a:lnTo>
                    <a:pt x="239" y="6"/>
                  </a:lnTo>
                  <a:lnTo>
                    <a:pt x="203" y="6"/>
                  </a:lnTo>
                  <a:lnTo>
                    <a:pt x="203" y="6"/>
                  </a:lnTo>
                  <a:lnTo>
                    <a:pt x="197" y="6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6" y="0"/>
                  </a:lnTo>
                  <a:lnTo>
                    <a:pt x="160" y="0"/>
                  </a:lnTo>
                  <a:lnTo>
                    <a:pt x="144" y="117"/>
                  </a:lnTo>
                  <a:lnTo>
                    <a:pt x="128" y="185"/>
                  </a:lnTo>
                  <a:lnTo>
                    <a:pt x="58" y="299"/>
                  </a:lnTo>
                  <a:lnTo>
                    <a:pt x="54" y="441"/>
                  </a:lnTo>
                  <a:lnTo>
                    <a:pt x="24" y="523"/>
                  </a:lnTo>
                  <a:lnTo>
                    <a:pt x="0" y="623"/>
                  </a:lnTo>
                  <a:lnTo>
                    <a:pt x="78" y="623"/>
                  </a:lnTo>
                  <a:lnTo>
                    <a:pt x="92" y="555"/>
                  </a:lnTo>
                  <a:lnTo>
                    <a:pt x="134" y="447"/>
                  </a:lnTo>
                  <a:lnTo>
                    <a:pt x="158" y="315"/>
                  </a:lnTo>
                  <a:lnTo>
                    <a:pt x="184" y="257"/>
                  </a:lnTo>
                  <a:lnTo>
                    <a:pt x="216" y="211"/>
                  </a:lnTo>
                  <a:lnTo>
                    <a:pt x="222" y="145"/>
                  </a:lnTo>
                  <a:lnTo>
                    <a:pt x="240" y="111"/>
                  </a:lnTo>
                  <a:lnTo>
                    <a:pt x="262" y="79"/>
                  </a:lnTo>
                  <a:lnTo>
                    <a:pt x="275" y="6"/>
                  </a:lnTo>
                  <a:lnTo>
                    <a:pt x="263" y="12"/>
                  </a:lnTo>
                  <a:lnTo>
                    <a:pt x="257" y="12"/>
                  </a:lnTo>
                  <a:lnTo>
                    <a:pt x="257" y="12"/>
                  </a:lnTo>
                  <a:lnTo>
                    <a:pt x="257" y="12"/>
                  </a:lnTo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009292"/>
                </a:gs>
              </a:gsLst>
              <a:lin ang="135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7178675" y="5888037"/>
              <a:ext cx="338137" cy="969962"/>
            </a:xfrm>
            <a:custGeom>
              <a:avLst/>
              <a:gdLst/>
              <a:ahLst/>
              <a:cxnLst/>
              <a:rect l="l" t="t" r="r" b="b"/>
              <a:pathLst>
                <a:path w="213" h="611" extrusionOk="0">
                  <a:moveTo>
                    <a:pt x="171" y="12"/>
                  </a:moveTo>
                  <a:lnTo>
                    <a:pt x="159" y="24"/>
                  </a:lnTo>
                  <a:lnTo>
                    <a:pt x="153" y="36"/>
                  </a:lnTo>
                  <a:lnTo>
                    <a:pt x="128" y="60"/>
                  </a:lnTo>
                  <a:lnTo>
                    <a:pt x="110" y="83"/>
                  </a:lnTo>
                  <a:lnTo>
                    <a:pt x="86" y="119"/>
                  </a:lnTo>
                  <a:lnTo>
                    <a:pt x="68" y="167"/>
                  </a:lnTo>
                  <a:lnTo>
                    <a:pt x="68" y="221"/>
                  </a:lnTo>
                  <a:lnTo>
                    <a:pt x="68" y="227"/>
                  </a:lnTo>
                  <a:lnTo>
                    <a:pt x="68" y="233"/>
                  </a:lnTo>
                  <a:lnTo>
                    <a:pt x="68" y="239"/>
                  </a:lnTo>
                  <a:lnTo>
                    <a:pt x="68" y="245"/>
                  </a:lnTo>
                  <a:lnTo>
                    <a:pt x="68" y="251"/>
                  </a:lnTo>
                  <a:lnTo>
                    <a:pt x="68" y="251"/>
                  </a:lnTo>
                  <a:lnTo>
                    <a:pt x="68" y="257"/>
                  </a:lnTo>
                  <a:lnTo>
                    <a:pt x="68" y="269"/>
                  </a:lnTo>
                  <a:lnTo>
                    <a:pt x="74" y="287"/>
                  </a:lnTo>
                  <a:lnTo>
                    <a:pt x="80" y="305"/>
                  </a:lnTo>
                  <a:lnTo>
                    <a:pt x="86" y="311"/>
                  </a:lnTo>
                  <a:lnTo>
                    <a:pt x="86" y="311"/>
                  </a:lnTo>
                  <a:lnTo>
                    <a:pt x="92" y="317"/>
                  </a:lnTo>
                  <a:lnTo>
                    <a:pt x="92" y="323"/>
                  </a:lnTo>
                  <a:lnTo>
                    <a:pt x="92" y="323"/>
                  </a:lnTo>
                  <a:lnTo>
                    <a:pt x="24" y="437"/>
                  </a:lnTo>
                  <a:lnTo>
                    <a:pt x="18" y="471"/>
                  </a:lnTo>
                  <a:lnTo>
                    <a:pt x="0" y="547"/>
                  </a:lnTo>
                  <a:lnTo>
                    <a:pt x="50" y="611"/>
                  </a:lnTo>
                  <a:lnTo>
                    <a:pt x="114" y="611"/>
                  </a:lnTo>
                  <a:lnTo>
                    <a:pt x="104" y="555"/>
                  </a:lnTo>
                  <a:lnTo>
                    <a:pt x="120" y="515"/>
                  </a:lnTo>
                  <a:lnTo>
                    <a:pt x="150" y="449"/>
                  </a:lnTo>
                  <a:lnTo>
                    <a:pt x="166" y="377"/>
                  </a:lnTo>
                  <a:lnTo>
                    <a:pt x="156" y="295"/>
                  </a:lnTo>
                  <a:lnTo>
                    <a:pt x="170" y="203"/>
                  </a:lnTo>
                  <a:lnTo>
                    <a:pt x="212" y="95"/>
                  </a:lnTo>
                  <a:lnTo>
                    <a:pt x="213" y="0"/>
                  </a:lnTo>
                  <a:lnTo>
                    <a:pt x="207" y="0"/>
                  </a:lnTo>
                  <a:lnTo>
                    <a:pt x="201" y="0"/>
                  </a:lnTo>
                  <a:lnTo>
                    <a:pt x="195" y="0"/>
                  </a:lnTo>
                  <a:lnTo>
                    <a:pt x="189" y="0"/>
                  </a:lnTo>
                  <a:lnTo>
                    <a:pt x="183" y="6"/>
                  </a:lnTo>
                  <a:lnTo>
                    <a:pt x="177" y="6"/>
                  </a:lnTo>
                  <a:lnTo>
                    <a:pt x="171" y="12"/>
                  </a:lnTo>
                  <a:lnTo>
                    <a:pt x="171" y="12"/>
                  </a:lnTo>
                  <a:lnTo>
                    <a:pt x="171" y="12"/>
                  </a:lnTo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009292"/>
                </a:gs>
              </a:gsLst>
              <a:lin ang="135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6813550" y="6248400"/>
              <a:ext cx="265112" cy="609600"/>
            </a:xfrm>
            <a:custGeom>
              <a:avLst/>
              <a:gdLst/>
              <a:ahLst/>
              <a:cxnLst/>
              <a:rect l="l" t="t" r="r" b="b"/>
              <a:pathLst>
                <a:path w="167" h="384" extrusionOk="0">
                  <a:moveTo>
                    <a:pt x="149" y="60"/>
                  </a:moveTo>
                  <a:lnTo>
                    <a:pt x="119" y="30"/>
                  </a:lnTo>
                  <a:lnTo>
                    <a:pt x="89" y="12"/>
                  </a:lnTo>
                  <a:lnTo>
                    <a:pt x="59" y="0"/>
                  </a:lnTo>
                  <a:lnTo>
                    <a:pt x="54" y="70"/>
                  </a:lnTo>
                  <a:lnTo>
                    <a:pt x="46" y="112"/>
                  </a:lnTo>
                  <a:lnTo>
                    <a:pt x="52" y="168"/>
                  </a:lnTo>
                  <a:lnTo>
                    <a:pt x="24" y="194"/>
                  </a:lnTo>
                  <a:lnTo>
                    <a:pt x="16" y="258"/>
                  </a:lnTo>
                  <a:lnTo>
                    <a:pt x="2" y="300"/>
                  </a:lnTo>
                  <a:lnTo>
                    <a:pt x="0" y="352"/>
                  </a:lnTo>
                  <a:lnTo>
                    <a:pt x="47" y="384"/>
                  </a:lnTo>
                  <a:lnTo>
                    <a:pt x="149" y="384"/>
                  </a:lnTo>
                  <a:lnTo>
                    <a:pt x="134" y="350"/>
                  </a:lnTo>
                  <a:lnTo>
                    <a:pt x="104" y="324"/>
                  </a:lnTo>
                  <a:lnTo>
                    <a:pt x="138" y="274"/>
                  </a:lnTo>
                  <a:lnTo>
                    <a:pt x="122" y="220"/>
                  </a:lnTo>
                  <a:lnTo>
                    <a:pt x="132" y="186"/>
                  </a:lnTo>
                  <a:lnTo>
                    <a:pt x="140" y="154"/>
                  </a:lnTo>
                  <a:lnTo>
                    <a:pt x="167" y="90"/>
                  </a:lnTo>
                  <a:lnTo>
                    <a:pt x="149" y="60"/>
                  </a:lnTo>
                  <a:lnTo>
                    <a:pt x="149" y="60"/>
                  </a:lnTo>
                  <a:lnTo>
                    <a:pt x="149" y="60"/>
                  </a:lnTo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009292"/>
                </a:gs>
              </a:gsLst>
              <a:lin ang="135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6508750" y="6381750"/>
              <a:ext cx="263525" cy="476250"/>
            </a:xfrm>
            <a:custGeom>
              <a:avLst/>
              <a:gdLst/>
              <a:ahLst/>
              <a:cxnLst/>
              <a:rect l="l" t="t" r="r" b="b"/>
              <a:pathLst>
                <a:path w="166" h="300" extrusionOk="0">
                  <a:moveTo>
                    <a:pt x="136" y="12"/>
                  </a:moveTo>
                  <a:lnTo>
                    <a:pt x="100" y="0"/>
                  </a:lnTo>
                  <a:lnTo>
                    <a:pt x="78" y="64"/>
                  </a:lnTo>
                  <a:lnTo>
                    <a:pt x="70" y="126"/>
                  </a:lnTo>
                  <a:lnTo>
                    <a:pt x="46" y="184"/>
                  </a:lnTo>
                  <a:lnTo>
                    <a:pt x="58" y="232"/>
                  </a:lnTo>
                  <a:lnTo>
                    <a:pt x="38" y="268"/>
                  </a:lnTo>
                  <a:lnTo>
                    <a:pt x="0" y="300"/>
                  </a:lnTo>
                  <a:lnTo>
                    <a:pt x="160" y="300"/>
                  </a:lnTo>
                  <a:lnTo>
                    <a:pt x="136" y="272"/>
                  </a:lnTo>
                  <a:lnTo>
                    <a:pt x="98" y="234"/>
                  </a:lnTo>
                  <a:lnTo>
                    <a:pt x="130" y="188"/>
                  </a:lnTo>
                  <a:lnTo>
                    <a:pt x="138" y="134"/>
                  </a:lnTo>
                  <a:lnTo>
                    <a:pt x="144" y="94"/>
                  </a:lnTo>
                  <a:lnTo>
                    <a:pt x="164" y="60"/>
                  </a:lnTo>
                  <a:lnTo>
                    <a:pt x="166" y="0"/>
                  </a:lnTo>
                  <a:lnTo>
                    <a:pt x="136" y="12"/>
                  </a:lnTo>
                  <a:lnTo>
                    <a:pt x="136" y="12"/>
                  </a:lnTo>
                  <a:lnTo>
                    <a:pt x="136" y="12"/>
                  </a:lnTo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009292"/>
                </a:gs>
              </a:gsLst>
              <a:lin ang="135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6207125" y="6410325"/>
              <a:ext cx="376237" cy="447675"/>
            </a:xfrm>
            <a:custGeom>
              <a:avLst/>
              <a:gdLst/>
              <a:ahLst/>
              <a:cxnLst/>
              <a:rect l="l" t="t" r="r" b="b"/>
              <a:pathLst>
                <a:path w="237" h="282" extrusionOk="0">
                  <a:moveTo>
                    <a:pt x="201" y="0"/>
                  </a:moveTo>
                  <a:lnTo>
                    <a:pt x="183" y="0"/>
                  </a:lnTo>
                  <a:lnTo>
                    <a:pt x="158" y="50"/>
                  </a:lnTo>
                  <a:lnTo>
                    <a:pt x="148" y="92"/>
                  </a:lnTo>
                  <a:lnTo>
                    <a:pt x="120" y="144"/>
                  </a:lnTo>
                  <a:lnTo>
                    <a:pt x="82" y="182"/>
                  </a:lnTo>
                  <a:lnTo>
                    <a:pt x="60" y="232"/>
                  </a:lnTo>
                  <a:lnTo>
                    <a:pt x="0" y="282"/>
                  </a:lnTo>
                  <a:lnTo>
                    <a:pt x="128" y="282"/>
                  </a:lnTo>
                  <a:lnTo>
                    <a:pt x="154" y="254"/>
                  </a:lnTo>
                  <a:lnTo>
                    <a:pt x="158" y="196"/>
                  </a:lnTo>
                  <a:lnTo>
                    <a:pt x="188" y="148"/>
                  </a:lnTo>
                  <a:lnTo>
                    <a:pt x="196" y="70"/>
                  </a:lnTo>
                  <a:lnTo>
                    <a:pt x="237" y="0"/>
                  </a:lnTo>
                  <a:lnTo>
                    <a:pt x="201" y="0"/>
                  </a:lnTo>
                  <a:lnTo>
                    <a:pt x="201" y="0"/>
                  </a:lnTo>
                  <a:lnTo>
                    <a:pt x="201" y="0"/>
                  </a:lnTo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009292"/>
                </a:gs>
              </a:gsLst>
              <a:lin ang="135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5832475" y="6486525"/>
              <a:ext cx="311150" cy="371475"/>
            </a:xfrm>
            <a:custGeom>
              <a:avLst/>
              <a:gdLst/>
              <a:ahLst/>
              <a:cxnLst/>
              <a:rect l="l" t="t" r="r" b="b"/>
              <a:pathLst>
                <a:path w="196" h="234" extrusionOk="0">
                  <a:moveTo>
                    <a:pt x="167" y="54"/>
                  </a:moveTo>
                  <a:lnTo>
                    <a:pt x="113" y="24"/>
                  </a:lnTo>
                  <a:lnTo>
                    <a:pt x="83" y="0"/>
                  </a:lnTo>
                  <a:lnTo>
                    <a:pt x="80" y="62"/>
                  </a:lnTo>
                  <a:lnTo>
                    <a:pt x="58" y="100"/>
                  </a:lnTo>
                  <a:lnTo>
                    <a:pt x="54" y="160"/>
                  </a:lnTo>
                  <a:lnTo>
                    <a:pt x="36" y="202"/>
                  </a:lnTo>
                  <a:lnTo>
                    <a:pt x="0" y="234"/>
                  </a:lnTo>
                  <a:lnTo>
                    <a:pt x="146" y="234"/>
                  </a:lnTo>
                  <a:lnTo>
                    <a:pt x="170" y="198"/>
                  </a:lnTo>
                  <a:lnTo>
                    <a:pt x="158" y="138"/>
                  </a:lnTo>
                  <a:lnTo>
                    <a:pt x="196" y="100"/>
                  </a:lnTo>
                  <a:lnTo>
                    <a:pt x="191" y="54"/>
                  </a:lnTo>
                  <a:lnTo>
                    <a:pt x="167" y="54"/>
                  </a:lnTo>
                  <a:lnTo>
                    <a:pt x="167" y="54"/>
                  </a:lnTo>
                  <a:lnTo>
                    <a:pt x="167" y="54"/>
                  </a:lnTo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009292"/>
                </a:gs>
              </a:gsLst>
              <a:lin ang="135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5518150" y="6457950"/>
              <a:ext cx="301625" cy="400050"/>
            </a:xfrm>
            <a:custGeom>
              <a:avLst/>
              <a:gdLst/>
              <a:ahLst/>
              <a:cxnLst/>
              <a:rect l="l" t="t" r="r" b="b"/>
              <a:pathLst>
                <a:path w="190" h="252" extrusionOk="0">
                  <a:moveTo>
                    <a:pt x="190" y="0"/>
                  </a:moveTo>
                  <a:lnTo>
                    <a:pt x="166" y="0"/>
                  </a:lnTo>
                  <a:lnTo>
                    <a:pt x="158" y="38"/>
                  </a:lnTo>
                  <a:lnTo>
                    <a:pt x="138" y="120"/>
                  </a:lnTo>
                  <a:lnTo>
                    <a:pt x="94" y="180"/>
                  </a:lnTo>
                  <a:lnTo>
                    <a:pt x="62" y="234"/>
                  </a:lnTo>
                  <a:lnTo>
                    <a:pt x="0" y="252"/>
                  </a:lnTo>
                  <a:lnTo>
                    <a:pt x="128" y="252"/>
                  </a:lnTo>
                  <a:lnTo>
                    <a:pt x="142" y="188"/>
                  </a:lnTo>
                  <a:lnTo>
                    <a:pt x="186" y="90"/>
                  </a:lnTo>
                  <a:lnTo>
                    <a:pt x="190" y="38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009292"/>
                </a:gs>
              </a:gsLst>
              <a:lin ang="135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5032375" y="6648450"/>
              <a:ext cx="365125" cy="209550"/>
            </a:xfrm>
            <a:custGeom>
              <a:avLst/>
              <a:gdLst/>
              <a:ahLst/>
              <a:cxnLst/>
              <a:rect l="l" t="t" r="r" b="b"/>
              <a:pathLst>
                <a:path w="230" h="132" extrusionOk="0">
                  <a:moveTo>
                    <a:pt x="197" y="0"/>
                  </a:moveTo>
                  <a:lnTo>
                    <a:pt x="191" y="0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1" y="0"/>
                  </a:lnTo>
                  <a:lnTo>
                    <a:pt x="155" y="0"/>
                  </a:lnTo>
                  <a:lnTo>
                    <a:pt x="138" y="6"/>
                  </a:lnTo>
                  <a:lnTo>
                    <a:pt x="132" y="6"/>
                  </a:lnTo>
                  <a:lnTo>
                    <a:pt x="35" y="18"/>
                  </a:lnTo>
                  <a:lnTo>
                    <a:pt x="11" y="30"/>
                  </a:lnTo>
                  <a:lnTo>
                    <a:pt x="23" y="54"/>
                  </a:lnTo>
                  <a:lnTo>
                    <a:pt x="0" y="100"/>
                  </a:lnTo>
                  <a:lnTo>
                    <a:pt x="0" y="132"/>
                  </a:lnTo>
                  <a:lnTo>
                    <a:pt x="162" y="132"/>
                  </a:lnTo>
                  <a:lnTo>
                    <a:pt x="204" y="88"/>
                  </a:lnTo>
                  <a:lnTo>
                    <a:pt x="230" y="46"/>
                  </a:lnTo>
                  <a:lnTo>
                    <a:pt x="214" y="24"/>
                  </a:lnTo>
                  <a:lnTo>
                    <a:pt x="215" y="0"/>
                  </a:lnTo>
                  <a:lnTo>
                    <a:pt x="209" y="0"/>
                  </a:lnTo>
                  <a:lnTo>
                    <a:pt x="203" y="0"/>
                  </a:lnTo>
                  <a:lnTo>
                    <a:pt x="203" y="0"/>
                  </a:lnTo>
                  <a:lnTo>
                    <a:pt x="197" y="0"/>
                  </a:lnTo>
                  <a:lnTo>
                    <a:pt x="197" y="0"/>
                  </a:lnTo>
                  <a:lnTo>
                    <a:pt x="197" y="0"/>
                  </a:lnTo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009292"/>
                </a:gs>
              </a:gsLst>
              <a:lin ang="135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4832350" y="6696075"/>
              <a:ext cx="141287" cy="161925"/>
            </a:xfrm>
            <a:custGeom>
              <a:avLst/>
              <a:gdLst/>
              <a:ahLst/>
              <a:cxnLst/>
              <a:rect l="l" t="t" r="r" b="b"/>
              <a:pathLst>
                <a:path w="89" h="102" extrusionOk="0">
                  <a:moveTo>
                    <a:pt x="71" y="0"/>
                  </a:moveTo>
                  <a:lnTo>
                    <a:pt x="66" y="48"/>
                  </a:lnTo>
                  <a:lnTo>
                    <a:pt x="30" y="72"/>
                  </a:lnTo>
                  <a:lnTo>
                    <a:pt x="0" y="102"/>
                  </a:lnTo>
                  <a:lnTo>
                    <a:pt x="66" y="102"/>
                  </a:lnTo>
                  <a:lnTo>
                    <a:pt x="88" y="56"/>
                  </a:lnTo>
                  <a:lnTo>
                    <a:pt x="89" y="6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0"/>
                  </a:lnTo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009292"/>
                </a:gs>
              </a:gsLst>
              <a:lin ang="135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8702675" y="5345112"/>
              <a:ext cx="441325" cy="1512887"/>
            </a:xfrm>
            <a:custGeom>
              <a:avLst/>
              <a:gdLst/>
              <a:ahLst/>
              <a:cxnLst/>
              <a:rect l="l" t="t" r="r" b="b"/>
              <a:pathLst>
                <a:path w="278" h="953" extrusionOk="0">
                  <a:moveTo>
                    <a:pt x="278" y="24"/>
                  </a:moveTo>
                  <a:lnTo>
                    <a:pt x="272" y="24"/>
                  </a:lnTo>
                  <a:lnTo>
                    <a:pt x="272" y="18"/>
                  </a:lnTo>
                  <a:lnTo>
                    <a:pt x="266" y="18"/>
                  </a:lnTo>
                  <a:lnTo>
                    <a:pt x="254" y="12"/>
                  </a:lnTo>
                  <a:lnTo>
                    <a:pt x="236" y="6"/>
                  </a:lnTo>
                  <a:lnTo>
                    <a:pt x="212" y="0"/>
                  </a:lnTo>
                  <a:lnTo>
                    <a:pt x="206" y="6"/>
                  </a:lnTo>
                  <a:lnTo>
                    <a:pt x="198" y="129"/>
                  </a:lnTo>
                  <a:lnTo>
                    <a:pt x="184" y="209"/>
                  </a:lnTo>
                  <a:lnTo>
                    <a:pt x="182" y="249"/>
                  </a:lnTo>
                  <a:lnTo>
                    <a:pt x="200" y="339"/>
                  </a:lnTo>
                  <a:lnTo>
                    <a:pt x="186" y="481"/>
                  </a:lnTo>
                  <a:lnTo>
                    <a:pt x="176" y="521"/>
                  </a:lnTo>
                  <a:lnTo>
                    <a:pt x="156" y="601"/>
                  </a:lnTo>
                  <a:lnTo>
                    <a:pt x="172" y="681"/>
                  </a:lnTo>
                  <a:lnTo>
                    <a:pt x="138" y="765"/>
                  </a:lnTo>
                  <a:lnTo>
                    <a:pt x="96" y="847"/>
                  </a:lnTo>
                  <a:lnTo>
                    <a:pt x="50" y="899"/>
                  </a:lnTo>
                  <a:lnTo>
                    <a:pt x="0" y="953"/>
                  </a:lnTo>
                  <a:lnTo>
                    <a:pt x="278" y="953"/>
                  </a:lnTo>
                  <a:lnTo>
                    <a:pt x="278" y="24"/>
                  </a:lnTo>
                  <a:lnTo>
                    <a:pt x="278" y="24"/>
                  </a:lnTo>
                  <a:lnTo>
                    <a:pt x="278" y="24"/>
                  </a:lnTo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009292"/>
                </a:gs>
              </a:gsLst>
              <a:lin ang="135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4" name="Google Shape;44;p2"/>
          <p:cNvSpPr txBox="1">
            <a:spLocks noGrp="1"/>
          </p:cNvSpPr>
          <p:nvPr>
            <p:ph type="ctrTitle"/>
          </p:nvPr>
        </p:nvSpPr>
        <p:spPr>
          <a:xfrm>
            <a:off x="685800" y="1600200"/>
            <a:ext cx="7772400" cy="18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1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5" name="Google Shape;45;p2"/>
          <p:cNvSpPr txBox="1">
            <a:spLocks noGrp="1"/>
          </p:cNvSpPr>
          <p:nvPr>
            <p:ph type="subTitle" idx="1"/>
          </p:nvPr>
        </p:nvSpPr>
        <p:spPr>
          <a:xfrm>
            <a:off x="1371600" y="37338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SzPts val="2240"/>
              <a:buFont typeface="Noto Sans Symbols"/>
              <a:buChar char="◆"/>
              <a:defRPr sz="3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Verdana"/>
              <a:buChar char="–"/>
              <a:defRPr sz="2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ts val="1680"/>
              <a:buFont typeface="Noto Sans Symbols"/>
              <a:buChar char="◆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Char char="–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400"/>
              <a:buFont typeface="Noto Sans Symbols"/>
              <a:buChar char="◆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400"/>
              <a:buFont typeface="Noto Sans Symbols"/>
              <a:buChar char="◆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400"/>
              <a:buFont typeface="Noto Sans Symbols"/>
              <a:buChar char="◆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400"/>
              <a:buFont typeface="Noto Sans Symbols"/>
              <a:buChar char="◆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400"/>
              <a:buFont typeface="Noto Sans Symbols"/>
              <a:buChar char="◆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46" name="Google Shape;46;p2"/>
          <p:cNvSpPr txBox="1">
            <a:spLocks noGrp="1"/>
          </p:cNvSpPr>
          <p:nvPr>
            <p:ph type="dt" idx="10"/>
          </p:nvPr>
        </p:nvSpPr>
        <p:spPr>
          <a:xfrm>
            <a:off x="457200" y="6243637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7" name="Google Shape;47;p2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8" name="Google Shape;48;p2"/>
          <p:cNvSpPr txBox="1">
            <a:spLocks noGrp="1"/>
          </p:cNvSpPr>
          <p:nvPr>
            <p:ph type="sldNum" idx="12"/>
          </p:nvPr>
        </p:nvSpPr>
        <p:spPr>
          <a:xfrm>
            <a:off x="6553200" y="6243637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Verdana"/>
              <a:buNone/>
              <a:defRPr sz="12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Verdana"/>
              <a:buNone/>
              <a:defRPr sz="12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Verdana"/>
              <a:buNone/>
              <a:defRPr sz="12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Verdana"/>
              <a:buNone/>
              <a:defRPr sz="12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Verdana"/>
              <a:buNone/>
              <a:defRPr sz="12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Verdana"/>
              <a:buNone/>
              <a:defRPr sz="12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Verdana"/>
              <a:buNone/>
              <a:defRPr sz="12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Verdana"/>
              <a:buNone/>
              <a:defRPr sz="12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Verdana"/>
              <a:buNone/>
              <a:defRPr sz="12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 type="tx">
  <p:cSld name="TITLE_AND_BOD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"/>
          <p:cNvSpPr txBox="1">
            <a:spLocks noGrp="1"/>
          </p:cNvSpPr>
          <p:nvPr>
            <p:ph type="title"/>
          </p:nvPr>
        </p:nvSpPr>
        <p:spPr>
          <a:xfrm>
            <a:off x="457200" y="277812"/>
            <a:ext cx="8229600" cy="1139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1" name="Google Shape;51;p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7084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SzPts val="2240"/>
              <a:buFont typeface="Noto Sans Symbols"/>
              <a:buChar char="◆"/>
              <a:defRPr sz="3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Verdana"/>
              <a:buChar char="–"/>
              <a:defRPr sz="2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3528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ts val="1680"/>
              <a:buFont typeface="Noto Sans Symbols"/>
              <a:buChar char="◆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Char char="–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400"/>
              <a:buFont typeface="Noto Sans Symbols"/>
              <a:buChar char="◆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400"/>
              <a:buFont typeface="Noto Sans Symbols"/>
              <a:buChar char="◆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400"/>
              <a:buFont typeface="Noto Sans Symbols"/>
              <a:buChar char="◆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400"/>
              <a:buFont typeface="Noto Sans Symbols"/>
              <a:buChar char="◆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400"/>
              <a:buFont typeface="Noto Sans Symbols"/>
              <a:buChar char="◆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52" name="Google Shape;52;p3"/>
          <p:cNvSpPr txBox="1">
            <a:spLocks noGrp="1"/>
          </p:cNvSpPr>
          <p:nvPr>
            <p:ph type="dt" idx="10"/>
          </p:nvPr>
        </p:nvSpPr>
        <p:spPr>
          <a:xfrm>
            <a:off x="457200" y="6243637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3" name="Google Shape;53;p3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4" name="Google Shape;54;p3"/>
          <p:cNvSpPr txBox="1">
            <a:spLocks noGrp="1"/>
          </p:cNvSpPr>
          <p:nvPr>
            <p:ph type="sldNum" idx="12"/>
          </p:nvPr>
        </p:nvSpPr>
        <p:spPr>
          <a:xfrm>
            <a:off x="6553200" y="6243637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lt1"/>
            </a:gs>
            <a:gs pos="100000">
              <a:srgbClr val="A1B1B1"/>
            </a:gs>
          </a:gsLst>
          <a:lin ang="5400000" scaled="0"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6;p1"/>
          <p:cNvGrpSpPr/>
          <p:nvPr/>
        </p:nvGrpSpPr>
        <p:grpSpPr>
          <a:xfrm>
            <a:off x="4716462" y="5345112"/>
            <a:ext cx="4427538" cy="1512888"/>
            <a:chOff x="4716462" y="5345112"/>
            <a:chExt cx="4427538" cy="1512888"/>
          </a:xfrm>
        </p:grpSpPr>
        <p:sp>
          <p:nvSpPr>
            <p:cNvPr id="7" name="Google Shape;7;p1"/>
            <p:cNvSpPr/>
            <p:nvPr/>
          </p:nvSpPr>
          <p:spPr>
            <a:xfrm>
              <a:off x="4716462" y="5345112"/>
              <a:ext cx="4427537" cy="1512887"/>
            </a:xfrm>
            <a:custGeom>
              <a:avLst/>
              <a:gdLst/>
              <a:ahLst/>
              <a:cxnLst/>
              <a:rect l="l" t="t" r="r" b="b"/>
              <a:pathLst>
                <a:path w="2780" h="953" extrusionOk="0">
                  <a:moveTo>
                    <a:pt x="2780" y="24"/>
                  </a:moveTo>
                  <a:lnTo>
                    <a:pt x="2774" y="24"/>
                  </a:lnTo>
                  <a:lnTo>
                    <a:pt x="2774" y="18"/>
                  </a:lnTo>
                  <a:lnTo>
                    <a:pt x="2768" y="18"/>
                  </a:lnTo>
                  <a:lnTo>
                    <a:pt x="2756" y="12"/>
                  </a:lnTo>
                  <a:lnTo>
                    <a:pt x="2738" y="6"/>
                  </a:lnTo>
                  <a:lnTo>
                    <a:pt x="2714" y="0"/>
                  </a:lnTo>
                  <a:lnTo>
                    <a:pt x="2678" y="24"/>
                  </a:lnTo>
                  <a:lnTo>
                    <a:pt x="2643" y="54"/>
                  </a:lnTo>
                  <a:lnTo>
                    <a:pt x="2619" y="90"/>
                  </a:lnTo>
                  <a:lnTo>
                    <a:pt x="2613" y="96"/>
                  </a:lnTo>
                  <a:lnTo>
                    <a:pt x="2613" y="102"/>
                  </a:lnTo>
                  <a:lnTo>
                    <a:pt x="2601" y="108"/>
                  </a:lnTo>
                  <a:lnTo>
                    <a:pt x="2583" y="120"/>
                  </a:lnTo>
                  <a:lnTo>
                    <a:pt x="2541" y="132"/>
                  </a:lnTo>
                  <a:lnTo>
                    <a:pt x="2511" y="156"/>
                  </a:lnTo>
                  <a:lnTo>
                    <a:pt x="2511" y="204"/>
                  </a:lnTo>
                  <a:lnTo>
                    <a:pt x="2511" y="210"/>
                  </a:lnTo>
                  <a:lnTo>
                    <a:pt x="2505" y="216"/>
                  </a:lnTo>
                  <a:lnTo>
                    <a:pt x="2505" y="222"/>
                  </a:lnTo>
                  <a:lnTo>
                    <a:pt x="2499" y="228"/>
                  </a:lnTo>
                  <a:lnTo>
                    <a:pt x="2499" y="240"/>
                  </a:lnTo>
                  <a:lnTo>
                    <a:pt x="2493" y="246"/>
                  </a:lnTo>
                  <a:lnTo>
                    <a:pt x="2487" y="246"/>
                  </a:lnTo>
                  <a:lnTo>
                    <a:pt x="2487" y="252"/>
                  </a:lnTo>
                  <a:lnTo>
                    <a:pt x="2481" y="252"/>
                  </a:lnTo>
                  <a:lnTo>
                    <a:pt x="2475" y="252"/>
                  </a:lnTo>
                  <a:lnTo>
                    <a:pt x="2469" y="252"/>
                  </a:lnTo>
                  <a:lnTo>
                    <a:pt x="2457" y="252"/>
                  </a:lnTo>
                  <a:lnTo>
                    <a:pt x="2439" y="258"/>
                  </a:lnTo>
                  <a:lnTo>
                    <a:pt x="2415" y="222"/>
                  </a:lnTo>
                  <a:lnTo>
                    <a:pt x="2397" y="210"/>
                  </a:lnTo>
                  <a:lnTo>
                    <a:pt x="2373" y="216"/>
                  </a:lnTo>
                  <a:lnTo>
                    <a:pt x="2332" y="216"/>
                  </a:lnTo>
                  <a:lnTo>
                    <a:pt x="2296" y="204"/>
                  </a:lnTo>
                  <a:lnTo>
                    <a:pt x="2260" y="192"/>
                  </a:lnTo>
                  <a:lnTo>
                    <a:pt x="2260" y="192"/>
                  </a:lnTo>
                  <a:lnTo>
                    <a:pt x="2248" y="186"/>
                  </a:lnTo>
                  <a:lnTo>
                    <a:pt x="2242" y="186"/>
                  </a:lnTo>
                  <a:lnTo>
                    <a:pt x="2236" y="186"/>
                  </a:lnTo>
                  <a:lnTo>
                    <a:pt x="2230" y="186"/>
                  </a:lnTo>
                  <a:lnTo>
                    <a:pt x="2224" y="192"/>
                  </a:lnTo>
                  <a:lnTo>
                    <a:pt x="2224" y="192"/>
                  </a:lnTo>
                  <a:lnTo>
                    <a:pt x="2218" y="192"/>
                  </a:lnTo>
                  <a:lnTo>
                    <a:pt x="2212" y="198"/>
                  </a:lnTo>
                  <a:lnTo>
                    <a:pt x="2194" y="204"/>
                  </a:lnTo>
                  <a:lnTo>
                    <a:pt x="2170" y="210"/>
                  </a:lnTo>
                  <a:lnTo>
                    <a:pt x="2146" y="228"/>
                  </a:lnTo>
                  <a:lnTo>
                    <a:pt x="2122" y="240"/>
                  </a:lnTo>
                  <a:lnTo>
                    <a:pt x="2116" y="240"/>
                  </a:lnTo>
                  <a:lnTo>
                    <a:pt x="2110" y="240"/>
                  </a:lnTo>
                  <a:lnTo>
                    <a:pt x="2110" y="240"/>
                  </a:lnTo>
                  <a:lnTo>
                    <a:pt x="2104" y="240"/>
                  </a:lnTo>
                  <a:lnTo>
                    <a:pt x="2098" y="246"/>
                  </a:lnTo>
                  <a:lnTo>
                    <a:pt x="2092" y="246"/>
                  </a:lnTo>
                  <a:lnTo>
                    <a:pt x="2086" y="246"/>
                  </a:lnTo>
                  <a:lnTo>
                    <a:pt x="2080" y="252"/>
                  </a:lnTo>
                  <a:lnTo>
                    <a:pt x="2080" y="258"/>
                  </a:lnTo>
                  <a:lnTo>
                    <a:pt x="2074" y="258"/>
                  </a:lnTo>
                  <a:lnTo>
                    <a:pt x="2074" y="258"/>
                  </a:lnTo>
                  <a:lnTo>
                    <a:pt x="2074" y="264"/>
                  </a:lnTo>
                  <a:lnTo>
                    <a:pt x="2074" y="264"/>
                  </a:lnTo>
                  <a:lnTo>
                    <a:pt x="2074" y="270"/>
                  </a:lnTo>
                  <a:lnTo>
                    <a:pt x="2074" y="276"/>
                  </a:lnTo>
                  <a:lnTo>
                    <a:pt x="2069" y="288"/>
                  </a:lnTo>
                  <a:lnTo>
                    <a:pt x="2057" y="300"/>
                  </a:lnTo>
                  <a:lnTo>
                    <a:pt x="2057" y="300"/>
                  </a:lnTo>
                  <a:lnTo>
                    <a:pt x="2051" y="300"/>
                  </a:lnTo>
                  <a:lnTo>
                    <a:pt x="2045" y="300"/>
                  </a:lnTo>
                  <a:lnTo>
                    <a:pt x="2039" y="306"/>
                  </a:lnTo>
                  <a:lnTo>
                    <a:pt x="2033" y="306"/>
                  </a:lnTo>
                  <a:lnTo>
                    <a:pt x="2033" y="312"/>
                  </a:lnTo>
                  <a:lnTo>
                    <a:pt x="2027" y="312"/>
                  </a:lnTo>
                  <a:lnTo>
                    <a:pt x="2027" y="318"/>
                  </a:lnTo>
                  <a:lnTo>
                    <a:pt x="2027" y="318"/>
                  </a:lnTo>
                  <a:lnTo>
                    <a:pt x="2021" y="324"/>
                  </a:lnTo>
                  <a:lnTo>
                    <a:pt x="2021" y="324"/>
                  </a:lnTo>
                  <a:lnTo>
                    <a:pt x="2015" y="330"/>
                  </a:lnTo>
                  <a:lnTo>
                    <a:pt x="2015" y="330"/>
                  </a:lnTo>
                  <a:lnTo>
                    <a:pt x="2009" y="336"/>
                  </a:lnTo>
                  <a:lnTo>
                    <a:pt x="1997" y="336"/>
                  </a:lnTo>
                  <a:lnTo>
                    <a:pt x="1991" y="342"/>
                  </a:lnTo>
                  <a:lnTo>
                    <a:pt x="1985" y="342"/>
                  </a:lnTo>
                  <a:lnTo>
                    <a:pt x="1979" y="342"/>
                  </a:lnTo>
                  <a:lnTo>
                    <a:pt x="1961" y="336"/>
                  </a:lnTo>
                  <a:lnTo>
                    <a:pt x="1925" y="336"/>
                  </a:lnTo>
                  <a:lnTo>
                    <a:pt x="1919" y="336"/>
                  </a:lnTo>
                  <a:lnTo>
                    <a:pt x="1913" y="336"/>
                  </a:lnTo>
                  <a:lnTo>
                    <a:pt x="1895" y="330"/>
                  </a:lnTo>
                  <a:lnTo>
                    <a:pt x="1889" y="330"/>
                  </a:lnTo>
                  <a:lnTo>
                    <a:pt x="1883" y="330"/>
                  </a:lnTo>
                  <a:lnTo>
                    <a:pt x="1877" y="330"/>
                  </a:lnTo>
                  <a:lnTo>
                    <a:pt x="1877" y="330"/>
                  </a:lnTo>
                  <a:lnTo>
                    <a:pt x="1871" y="336"/>
                  </a:lnTo>
                  <a:lnTo>
                    <a:pt x="1871" y="336"/>
                  </a:lnTo>
                  <a:lnTo>
                    <a:pt x="1865" y="342"/>
                  </a:lnTo>
                  <a:lnTo>
                    <a:pt x="1865" y="342"/>
                  </a:lnTo>
                  <a:lnTo>
                    <a:pt x="1859" y="348"/>
                  </a:lnTo>
                  <a:lnTo>
                    <a:pt x="1859" y="348"/>
                  </a:lnTo>
                  <a:lnTo>
                    <a:pt x="1853" y="354"/>
                  </a:lnTo>
                  <a:lnTo>
                    <a:pt x="1847" y="354"/>
                  </a:lnTo>
                  <a:lnTo>
                    <a:pt x="1835" y="360"/>
                  </a:lnTo>
                  <a:lnTo>
                    <a:pt x="1829" y="360"/>
                  </a:lnTo>
                  <a:lnTo>
                    <a:pt x="1823" y="360"/>
                  </a:lnTo>
                  <a:lnTo>
                    <a:pt x="1817" y="360"/>
                  </a:lnTo>
                  <a:lnTo>
                    <a:pt x="1776" y="342"/>
                  </a:lnTo>
                  <a:lnTo>
                    <a:pt x="1770" y="342"/>
                  </a:lnTo>
                  <a:lnTo>
                    <a:pt x="1764" y="342"/>
                  </a:lnTo>
                  <a:lnTo>
                    <a:pt x="1758" y="342"/>
                  </a:lnTo>
                  <a:lnTo>
                    <a:pt x="1746" y="342"/>
                  </a:lnTo>
                  <a:lnTo>
                    <a:pt x="1746" y="342"/>
                  </a:lnTo>
                  <a:lnTo>
                    <a:pt x="1740" y="342"/>
                  </a:lnTo>
                  <a:lnTo>
                    <a:pt x="1734" y="342"/>
                  </a:lnTo>
                  <a:lnTo>
                    <a:pt x="1728" y="348"/>
                  </a:lnTo>
                  <a:lnTo>
                    <a:pt x="1722" y="348"/>
                  </a:lnTo>
                  <a:lnTo>
                    <a:pt x="1716" y="354"/>
                  </a:lnTo>
                  <a:lnTo>
                    <a:pt x="1704" y="366"/>
                  </a:lnTo>
                  <a:lnTo>
                    <a:pt x="1698" y="378"/>
                  </a:lnTo>
                  <a:lnTo>
                    <a:pt x="1674" y="402"/>
                  </a:lnTo>
                  <a:lnTo>
                    <a:pt x="1656" y="425"/>
                  </a:lnTo>
                  <a:lnTo>
                    <a:pt x="1632" y="461"/>
                  </a:lnTo>
                  <a:lnTo>
                    <a:pt x="1614" y="509"/>
                  </a:lnTo>
                  <a:lnTo>
                    <a:pt x="1614" y="563"/>
                  </a:lnTo>
                  <a:lnTo>
                    <a:pt x="1614" y="569"/>
                  </a:lnTo>
                  <a:lnTo>
                    <a:pt x="1614" y="575"/>
                  </a:lnTo>
                  <a:lnTo>
                    <a:pt x="1614" y="581"/>
                  </a:lnTo>
                  <a:lnTo>
                    <a:pt x="1614" y="587"/>
                  </a:lnTo>
                  <a:lnTo>
                    <a:pt x="1614" y="593"/>
                  </a:lnTo>
                  <a:lnTo>
                    <a:pt x="1614" y="599"/>
                  </a:lnTo>
                  <a:lnTo>
                    <a:pt x="1614" y="605"/>
                  </a:lnTo>
                  <a:lnTo>
                    <a:pt x="1614" y="617"/>
                  </a:lnTo>
                  <a:lnTo>
                    <a:pt x="1620" y="641"/>
                  </a:lnTo>
                  <a:lnTo>
                    <a:pt x="1626" y="641"/>
                  </a:lnTo>
                  <a:lnTo>
                    <a:pt x="1632" y="647"/>
                  </a:lnTo>
                  <a:lnTo>
                    <a:pt x="1632" y="659"/>
                  </a:lnTo>
                  <a:lnTo>
                    <a:pt x="1638" y="659"/>
                  </a:lnTo>
                  <a:lnTo>
                    <a:pt x="1638" y="665"/>
                  </a:lnTo>
                  <a:lnTo>
                    <a:pt x="1638" y="665"/>
                  </a:lnTo>
                  <a:lnTo>
                    <a:pt x="1638" y="671"/>
                  </a:lnTo>
                  <a:lnTo>
                    <a:pt x="1632" y="671"/>
                  </a:lnTo>
                  <a:lnTo>
                    <a:pt x="1632" y="677"/>
                  </a:lnTo>
                  <a:lnTo>
                    <a:pt x="1632" y="677"/>
                  </a:lnTo>
                  <a:lnTo>
                    <a:pt x="1626" y="677"/>
                  </a:lnTo>
                  <a:lnTo>
                    <a:pt x="1620" y="683"/>
                  </a:lnTo>
                  <a:lnTo>
                    <a:pt x="1596" y="689"/>
                  </a:lnTo>
                  <a:lnTo>
                    <a:pt x="1572" y="689"/>
                  </a:lnTo>
                  <a:lnTo>
                    <a:pt x="1548" y="689"/>
                  </a:lnTo>
                  <a:lnTo>
                    <a:pt x="1542" y="689"/>
                  </a:lnTo>
                  <a:lnTo>
                    <a:pt x="1536" y="689"/>
                  </a:lnTo>
                  <a:lnTo>
                    <a:pt x="1518" y="683"/>
                  </a:lnTo>
                  <a:lnTo>
                    <a:pt x="1495" y="671"/>
                  </a:lnTo>
                  <a:lnTo>
                    <a:pt x="1465" y="629"/>
                  </a:lnTo>
                  <a:lnTo>
                    <a:pt x="1435" y="599"/>
                  </a:lnTo>
                  <a:lnTo>
                    <a:pt x="1405" y="581"/>
                  </a:lnTo>
                  <a:lnTo>
                    <a:pt x="1375" y="563"/>
                  </a:lnTo>
                  <a:lnTo>
                    <a:pt x="1333" y="587"/>
                  </a:lnTo>
                  <a:lnTo>
                    <a:pt x="1303" y="653"/>
                  </a:lnTo>
                  <a:lnTo>
                    <a:pt x="1261" y="665"/>
                  </a:lnTo>
                  <a:lnTo>
                    <a:pt x="1219" y="653"/>
                  </a:lnTo>
                  <a:lnTo>
                    <a:pt x="1184" y="671"/>
                  </a:lnTo>
                  <a:lnTo>
                    <a:pt x="1136" y="671"/>
                  </a:lnTo>
                  <a:lnTo>
                    <a:pt x="1106" y="671"/>
                  </a:lnTo>
                  <a:lnTo>
                    <a:pt x="1076" y="707"/>
                  </a:lnTo>
                  <a:lnTo>
                    <a:pt x="1016" y="731"/>
                  </a:lnTo>
                  <a:lnTo>
                    <a:pt x="944" y="761"/>
                  </a:lnTo>
                  <a:lnTo>
                    <a:pt x="921" y="773"/>
                  </a:lnTo>
                  <a:lnTo>
                    <a:pt x="867" y="773"/>
                  </a:lnTo>
                  <a:lnTo>
                    <a:pt x="813" y="743"/>
                  </a:lnTo>
                  <a:lnTo>
                    <a:pt x="783" y="719"/>
                  </a:lnTo>
                  <a:lnTo>
                    <a:pt x="741" y="713"/>
                  </a:lnTo>
                  <a:lnTo>
                    <a:pt x="693" y="701"/>
                  </a:lnTo>
                  <a:lnTo>
                    <a:pt x="628" y="701"/>
                  </a:lnTo>
                  <a:lnTo>
                    <a:pt x="616" y="701"/>
                  </a:lnTo>
                  <a:lnTo>
                    <a:pt x="598" y="695"/>
                  </a:lnTo>
                  <a:lnTo>
                    <a:pt x="580" y="695"/>
                  </a:lnTo>
                  <a:lnTo>
                    <a:pt x="568" y="695"/>
                  </a:lnTo>
                  <a:lnTo>
                    <a:pt x="568" y="695"/>
                  </a:lnTo>
                  <a:lnTo>
                    <a:pt x="562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0" y="707"/>
                  </a:lnTo>
                  <a:lnTo>
                    <a:pt x="544" y="713"/>
                  </a:lnTo>
                  <a:lnTo>
                    <a:pt x="520" y="731"/>
                  </a:lnTo>
                  <a:lnTo>
                    <a:pt x="496" y="749"/>
                  </a:lnTo>
                  <a:lnTo>
                    <a:pt x="460" y="785"/>
                  </a:lnTo>
                  <a:lnTo>
                    <a:pt x="454" y="791"/>
                  </a:lnTo>
                  <a:lnTo>
                    <a:pt x="436" y="809"/>
                  </a:lnTo>
                  <a:lnTo>
                    <a:pt x="424" y="815"/>
                  </a:lnTo>
                  <a:lnTo>
                    <a:pt x="418" y="821"/>
                  </a:lnTo>
                  <a:lnTo>
                    <a:pt x="412" y="821"/>
                  </a:lnTo>
                  <a:lnTo>
                    <a:pt x="406" y="821"/>
                  </a:lnTo>
                  <a:lnTo>
                    <a:pt x="400" y="821"/>
                  </a:lnTo>
                  <a:lnTo>
                    <a:pt x="394" y="821"/>
                  </a:lnTo>
                  <a:lnTo>
                    <a:pt x="388" y="821"/>
                  </a:lnTo>
                  <a:lnTo>
                    <a:pt x="382" y="821"/>
                  </a:lnTo>
                  <a:lnTo>
                    <a:pt x="370" y="821"/>
                  </a:lnTo>
                  <a:lnTo>
                    <a:pt x="358" y="821"/>
                  </a:lnTo>
                  <a:lnTo>
                    <a:pt x="352" y="821"/>
                  </a:lnTo>
                  <a:lnTo>
                    <a:pt x="335" y="827"/>
                  </a:lnTo>
                  <a:lnTo>
                    <a:pt x="329" y="827"/>
                  </a:lnTo>
                  <a:lnTo>
                    <a:pt x="233" y="839"/>
                  </a:lnTo>
                  <a:lnTo>
                    <a:pt x="227" y="845"/>
                  </a:lnTo>
                  <a:lnTo>
                    <a:pt x="209" y="851"/>
                  </a:lnTo>
                  <a:lnTo>
                    <a:pt x="197" y="851"/>
                  </a:lnTo>
                  <a:lnTo>
                    <a:pt x="185" y="857"/>
                  </a:lnTo>
                  <a:lnTo>
                    <a:pt x="179" y="857"/>
                  </a:lnTo>
                  <a:lnTo>
                    <a:pt x="173" y="857"/>
                  </a:lnTo>
                  <a:lnTo>
                    <a:pt x="167" y="857"/>
                  </a:lnTo>
                  <a:lnTo>
                    <a:pt x="149" y="851"/>
                  </a:lnTo>
                  <a:lnTo>
                    <a:pt x="137" y="851"/>
                  </a:lnTo>
                  <a:lnTo>
                    <a:pt x="125" y="851"/>
                  </a:lnTo>
                  <a:lnTo>
                    <a:pt x="119" y="857"/>
                  </a:lnTo>
                  <a:lnTo>
                    <a:pt x="113" y="857"/>
                  </a:lnTo>
                  <a:lnTo>
                    <a:pt x="107" y="857"/>
                  </a:lnTo>
                  <a:lnTo>
                    <a:pt x="107" y="857"/>
                  </a:lnTo>
                  <a:lnTo>
                    <a:pt x="101" y="863"/>
                  </a:lnTo>
                  <a:lnTo>
                    <a:pt x="101" y="863"/>
                  </a:lnTo>
                  <a:lnTo>
                    <a:pt x="101" y="869"/>
                  </a:lnTo>
                  <a:lnTo>
                    <a:pt x="101" y="875"/>
                  </a:lnTo>
                  <a:lnTo>
                    <a:pt x="95" y="875"/>
                  </a:lnTo>
                  <a:lnTo>
                    <a:pt x="95" y="881"/>
                  </a:lnTo>
                  <a:lnTo>
                    <a:pt x="89" y="881"/>
                  </a:lnTo>
                  <a:lnTo>
                    <a:pt x="83" y="887"/>
                  </a:lnTo>
                  <a:lnTo>
                    <a:pt x="77" y="887"/>
                  </a:lnTo>
                  <a:lnTo>
                    <a:pt x="60" y="893"/>
                  </a:lnTo>
                  <a:lnTo>
                    <a:pt x="54" y="899"/>
                  </a:lnTo>
                  <a:lnTo>
                    <a:pt x="48" y="899"/>
                  </a:lnTo>
                  <a:lnTo>
                    <a:pt x="48" y="905"/>
                  </a:lnTo>
                  <a:lnTo>
                    <a:pt x="0" y="953"/>
                  </a:lnTo>
                  <a:lnTo>
                    <a:pt x="2780" y="953"/>
                  </a:lnTo>
                  <a:lnTo>
                    <a:pt x="2780" y="24"/>
                  </a:lnTo>
                  <a:lnTo>
                    <a:pt x="2780" y="24"/>
                  </a:lnTo>
                  <a:lnTo>
                    <a:pt x="2780" y="24"/>
                  </a:lnTo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chemeClr val="lt1"/>
                </a:gs>
              </a:gsLst>
              <a:lin ang="135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" name="Google Shape;8;p1"/>
            <p:cNvSpPr/>
            <p:nvPr/>
          </p:nvSpPr>
          <p:spPr>
            <a:xfrm>
              <a:off x="7305675" y="6372225"/>
              <a:ext cx="19050" cy="28575"/>
            </a:xfrm>
            <a:custGeom>
              <a:avLst/>
              <a:gdLst/>
              <a:ahLst/>
              <a:cxnLst/>
              <a:rect l="l" t="t" r="r" b="b"/>
              <a:pathLst>
                <a:path w="12" h="18" extrusionOk="0">
                  <a:moveTo>
                    <a:pt x="12" y="18"/>
                  </a:moveTo>
                  <a:lnTo>
                    <a:pt x="12" y="12"/>
                  </a:lnTo>
                  <a:lnTo>
                    <a:pt x="6" y="6"/>
                  </a:lnTo>
                  <a:lnTo>
                    <a:pt x="6" y="6"/>
                  </a:lnTo>
                  <a:lnTo>
                    <a:pt x="0" y="0"/>
                  </a:lnTo>
                  <a:lnTo>
                    <a:pt x="12" y="18"/>
                  </a:lnTo>
                  <a:lnTo>
                    <a:pt x="12" y="18"/>
                  </a:lnTo>
                  <a:lnTo>
                    <a:pt x="12" y="18"/>
                  </a:lnTo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009292"/>
                </a:gs>
              </a:gsLst>
              <a:lin ang="135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" name="Google Shape;9;p1"/>
            <p:cNvSpPr/>
            <p:nvPr/>
          </p:nvSpPr>
          <p:spPr>
            <a:xfrm>
              <a:off x="7296150" y="6343650"/>
              <a:ext cx="9525" cy="28575"/>
            </a:xfrm>
            <a:custGeom>
              <a:avLst/>
              <a:gdLst/>
              <a:ahLst/>
              <a:cxnLst/>
              <a:rect l="l" t="t" r="r" b="b"/>
              <a:pathLst>
                <a:path w="6" h="18" extrusionOk="0">
                  <a:moveTo>
                    <a:pt x="0" y="12"/>
                  </a:moveTo>
                  <a:lnTo>
                    <a:pt x="6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12"/>
                  </a:lnTo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009292"/>
                </a:gs>
              </a:gsLst>
              <a:lin ang="135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" name="Google Shape;10;p1"/>
            <p:cNvSpPr/>
            <p:nvPr/>
          </p:nvSpPr>
          <p:spPr>
            <a:xfrm>
              <a:off x="8223250" y="5678487"/>
              <a:ext cx="482600" cy="1176337"/>
            </a:xfrm>
            <a:custGeom>
              <a:avLst/>
              <a:gdLst/>
              <a:ahLst/>
              <a:cxnLst/>
              <a:rect l="l" t="t" r="r" b="b"/>
              <a:pathLst>
                <a:path w="304" h="741" extrusionOk="0">
                  <a:moveTo>
                    <a:pt x="280" y="42"/>
                  </a:moveTo>
                  <a:lnTo>
                    <a:pt x="274" y="42"/>
                  </a:lnTo>
                  <a:lnTo>
                    <a:pt x="268" y="42"/>
                  </a:lnTo>
                  <a:lnTo>
                    <a:pt x="256" y="42"/>
                  </a:lnTo>
                  <a:lnTo>
                    <a:pt x="238" y="48"/>
                  </a:lnTo>
                  <a:lnTo>
                    <a:pt x="214" y="12"/>
                  </a:lnTo>
                  <a:lnTo>
                    <a:pt x="196" y="0"/>
                  </a:lnTo>
                  <a:lnTo>
                    <a:pt x="196" y="0"/>
                  </a:lnTo>
                  <a:lnTo>
                    <a:pt x="164" y="167"/>
                  </a:lnTo>
                  <a:lnTo>
                    <a:pt x="144" y="217"/>
                  </a:lnTo>
                  <a:lnTo>
                    <a:pt x="110" y="281"/>
                  </a:lnTo>
                  <a:lnTo>
                    <a:pt x="96" y="327"/>
                  </a:lnTo>
                  <a:lnTo>
                    <a:pt x="124" y="405"/>
                  </a:lnTo>
                  <a:lnTo>
                    <a:pt x="100" y="463"/>
                  </a:lnTo>
                  <a:lnTo>
                    <a:pt x="68" y="503"/>
                  </a:lnTo>
                  <a:lnTo>
                    <a:pt x="30" y="539"/>
                  </a:lnTo>
                  <a:lnTo>
                    <a:pt x="24" y="613"/>
                  </a:lnTo>
                  <a:lnTo>
                    <a:pt x="0" y="741"/>
                  </a:lnTo>
                  <a:lnTo>
                    <a:pt x="202" y="741"/>
                  </a:lnTo>
                  <a:lnTo>
                    <a:pt x="180" y="639"/>
                  </a:lnTo>
                  <a:lnTo>
                    <a:pt x="192" y="589"/>
                  </a:lnTo>
                  <a:lnTo>
                    <a:pt x="178" y="539"/>
                  </a:lnTo>
                  <a:lnTo>
                    <a:pt x="190" y="499"/>
                  </a:lnTo>
                  <a:lnTo>
                    <a:pt x="184" y="465"/>
                  </a:lnTo>
                  <a:lnTo>
                    <a:pt x="192" y="391"/>
                  </a:lnTo>
                  <a:lnTo>
                    <a:pt x="216" y="313"/>
                  </a:lnTo>
                  <a:lnTo>
                    <a:pt x="238" y="249"/>
                  </a:lnTo>
                  <a:lnTo>
                    <a:pt x="268" y="185"/>
                  </a:lnTo>
                  <a:lnTo>
                    <a:pt x="284" y="159"/>
                  </a:lnTo>
                  <a:lnTo>
                    <a:pt x="304" y="12"/>
                  </a:lnTo>
                  <a:lnTo>
                    <a:pt x="298" y="24"/>
                  </a:lnTo>
                  <a:lnTo>
                    <a:pt x="292" y="30"/>
                  </a:lnTo>
                  <a:lnTo>
                    <a:pt x="292" y="36"/>
                  </a:lnTo>
                  <a:lnTo>
                    <a:pt x="286" y="36"/>
                  </a:lnTo>
                  <a:lnTo>
                    <a:pt x="286" y="42"/>
                  </a:lnTo>
                  <a:lnTo>
                    <a:pt x="280" y="42"/>
                  </a:lnTo>
                  <a:lnTo>
                    <a:pt x="280" y="42"/>
                  </a:lnTo>
                  <a:lnTo>
                    <a:pt x="280" y="42"/>
                  </a:lnTo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009292"/>
                </a:gs>
              </a:gsLst>
              <a:lin ang="135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" name="Google Shape;11;p1"/>
            <p:cNvSpPr/>
            <p:nvPr/>
          </p:nvSpPr>
          <p:spPr>
            <a:xfrm>
              <a:off x="7807325" y="5640387"/>
              <a:ext cx="498475" cy="1217612"/>
            </a:xfrm>
            <a:custGeom>
              <a:avLst/>
              <a:gdLst/>
              <a:ahLst/>
              <a:cxnLst/>
              <a:rect l="l" t="t" r="r" b="b"/>
              <a:pathLst>
                <a:path w="314" h="767" extrusionOk="0">
                  <a:moveTo>
                    <a:pt x="284" y="6"/>
                  </a:moveTo>
                  <a:lnTo>
                    <a:pt x="278" y="6"/>
                  </a:lnTo>
                  <a:lnTo>
                    <a:pt x="272" y="12"/>
                  </a:lnTo>
                  <a:lnTo>
                    <a:pt x="254" y="18"/>
                  </a:lnTo>
                  <a:lnTo>
                    <a:pt x="230" y="24"/>
                  </a:lnTo>
                  <a:lnTo>
                    <a:pt x="206" y="42"/>
                  </a:lnTo>
                  <a:lnTo>
                    <a:pt x="188" y="48"/>
                  </a:lnTo>
                  <a:lnTo>
                    <a:pt x="176" y="54"/>
                  </a:lnTo>
                  <a:lnTo>
                    <a:pt x="170" y="54"/>
                  </a:lnTo>
                  <a:lnTo>
                    <a:pt x="150" y="169"/>
                  </a:lnTo>
                  <a:lnTo>
                    <a:pt x="110" y="225"/>
                  </a:lnTo>
                  <a:lnTo>
                    <a:pt x="54" y="383"/>
                  </a:lnTo>
                  <a:lnTo>
                    <a:pt x="82" y="555"/>
                  </a:lnTo>
                  <a:lnTo>
                    <a:pt x="40" y="679"/>
                  </a:lnTo>
                  <a:lnTo>
                    <a:pt x="0" y="767"/>
                  </a:lnTo>
                  <a:lnTo>
                    <a:pt x="108" y="767"/>
                  </a:lnTo>
                  <a:lnTo>
                    <a:pt x="120" y="611"/>
                  </a:lnTo>
                  <a:lnTo>
                    <a:pt x="148" y="499"/>
                  </a:lnTo>
                  <a:lnTo>
                    <a:pt x="160" y="367"/>
                  </a:lnTo>
                  <a:lnTo>
                    <a:pt x="218" y="327"/>
                  </a:lnTo>
                  <a:lnTo>
                    <a:pt x="238" y="221"/>
                  </a:lnTo>
                  <a:lnTo>
                    <a:pt x="296" y="135"/>
                  </a:lnTo>
                  <a:lnTo>
                    <a:pt x="314" y="0"/>
                  </a:lnTo>
                  <a:lnTo>
                    <a:pt x="302" y="0"/>
                  </a:lnTo>
                  <a:lnTo>
                    <a:pt x="296" y="0"/>
                  </a:lnTo>
                  <a:lnTo>
                    <a:pt x="290" y="0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009292"/>
                </a:gs>
              </a:gsLst>
              <a:lin ang="135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" name="Google Shape;12;p1"/>
            <p:cNvSpPr/>
            <p:nvPr/>
          </p:nvSpPr>
          <p:spPr>
            <a:xfrm>
              <a:off x="7461250" y="5868987"/>
              <a:ext cx="436562" cy="989012"/>
            </a:xfrm>
            <a:custGeom>
              <a:avLst/>
              <a:gdLst/>
              <a:ahLst/>
              <a:cxnLst/>
              <a:rect l="l" t="t" r="r" b="b"/>
              <a:pathLst>
                <a:path w="275" h="623" extrusionOk="0">
                  <a:moveTo>
                    <a:pt x="257" y="12"/>
                  </a:moveTo>
                  <a:lnTo>
                    <a:pt x="239" y="6"/>
                  </a:lnTo>
                  <a:lnTo>
                    <a:pt x="203" y="6"/>
                  </a:lnTo>
                  <a:lnTo>
                    <a:pt x="203" y="6"/>
                  </a:lnTo>
                  <a:lnTo>
                    <a:pt x="197" y="6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6" y="0"/>
                  </a:lnTo>
                  <a:lnTo>
                    <a:pt x="160" y="0"/>
                  </a:lnTo>
                  <a:lnTo>
                    <a:pt x="144" y="117"/>
                  </a:lnTo>
                  <a:lnTo>
                    <a:pt x="128" y="185"/>
                  </a:lnTo>
                  <a:lnTo>
                    <a:pt x="58" y="299"/>
                  </a:lnTo>
                  <a:lnTo>
                    <a:pt x="54" y="441"/>
                  </a:lnTo>
                  <a:lnTo>
                    <a:pt x="24" y="523"/>
                  </a:lnTo>
                  <a:lnTo>
                    <a:pt x="0" y="623"/>
                  </a:lnTo>
                  <a:lnTo>
                    <a:pt x="78" y="623"/>
                  </a:lnTo>
                  <a:lnTo>
                    <a:pt x="92" y="555"/>
                  </a:lnTo>
                  <a:lnTo>
                    <a:pt x="134" y="447"/>
                  </a:lnTo>
                  <a:lnTo>
                    <a:pt x="158" y="315"/>
                  </a:lnTo>
                  <a:lnTo>
                    <a:pt x="184" y="257"/>
                  </a:lnTo>
                  <a:lnTo>
                    <a:pt x="216" y="211"/>
                  </a:lnTo>
                  <a:lnTo>
                    <a:pt x="222" y="145"/>
                  </a:lnTo>
                  <a:lnTo>
                    <a:pt x="240" y="111"/>
                  </a:lnTo>
                  <a:lnTo>
                    <a:pt x="262" y="79"/>
                  </a:lnTo>
                  <a:lnTo>
                    <a:pt x="275" y="6"/>
                  </a:lnTo>
                  <a:lnTo>
                    <a:pt x="263" y="12"/>
                  </a:lnTo>
                  <a:lnTo>
                    <a:pt x="257" y="12"/>
                  </a:lnTo>
                  <a:lnTo>
                    <a:pt x="257" y="12"/>
                  </a:lnTo>
                  <a:lnTo>
                    <a:pt x="257" y="12"/>
                  </a:lnTo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009292"/>
                </a:gs>
              </a:gsLst>
              <a:lin ang="135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" name="Google Shape;13;p1"/>
            <p:cNvSpPr/>
            <p:nvPr/>
          </p:nvSpPr>
          <p:spPr>
            <a:xfrm>
              <a:off x="7178675" y="5888037"/>
              <a:ext cx="338137" cy="969962"/>
            </a:xfrm>
            <a:custGeom>
              <a:avLst/>
              <a:gdLst/>
              <a:ahLst/>
              <a:cxnLst/>
              <a:rect l="l" t="t" r="r" b="b"/>
              <a:pathLst>
                <a:path w="213" h="611" extrusionOk="0">
                  <a:moveTo>
                    <a:pt x="171" y="12"/>
                  </a:moveTo>
                  <a:lnTo>
                    <a:pt x="159" y="24"/>
                  </a:lnTo>
                  <a:lnTo>
                    <a:pt x="153" y="36"/>
                  </a:lnTo>
                  <a:lnTo>
                    <a:pt x="128" y="60"/>
                  </a:lnTo>
                  <a:lnTo>
                    <a:pt x="110" y="83"/>
                  </a:lnTo>
                  <a:lnTo>
                    <a:pt x="86" y="119"/>
                  </a:lnTo>
                  <a:lnTo>
                    <a:pt x="68" y="167"/>
                  </a:lnTo>
                  <a:lnTo>
                    <a:pt x="68" y="221"/>
                  </a:lnTo>
                  <a:lnTo>
                    <a:pt x="68" y="227"/>
                  </a:lnTo>
                  <a:lnTo>
                    <a:pt x="68" y="233"/>
                  </a:lnTo>
                  <a:lnTo>
                    <a:pt x="68" y="239"/>
                  </a:lnTo>
                  <a:lnTo>
                    <a:pt x="68" y="245"/>
                  </a:lnTo>
                  <a:lnTo>
                    <a:pt x="68" y="251"/>
                  </a:lnTo>
                  <a:lnTo>
                    <a:pt x="68" y="251"/>
                  </a:lnTo>
                  <a:lnTo>
                    <a:pt x="68" y="257"/>
                  </a:lnTo>
                  <a:lnTo>
                    <a:pt x="68" y="269"/>
                  </a:lnTo>
                  <a:lnTo>
                    <a:pt x="74" y="287"/>
                  </a:lnTo>
                  <a:lnTo>
                    <a:pt x="80" y="305"/>
                  </a:lnTo>
                  <a:lnTo>
                    <a:pt x="86" y="311"/>
                  </a:lnTo>
                  <a:lnTo>
                    <a:pt x="86" y="311"/>
                  </a:lnTo>
                  <a:lnTo>
                    <a:pt x="92" y="317"/>
                  </a:lnTo>
                  <a:lnTo>
                    <a:pt x="92" y="323"/>
                  </a:lnTo>
                  <a:lnTo>
                    <a:pt x="92" y="323"/>
                  </a:lnTo>
                  <a:lnTo>
                    <a:pt x="24" y="437"/>
                  </a:lnTo>
                  <a:lnTo>
                    <a:pt x="18" y="471"/>
                  </a:lnTo>
                  <a:lnTo>
                    <a:pt x="0" y="547"/>
                  </a:lnTo>
                  <a:lnTo>
                    <a:pt x="50" y="611"/>
                  </a:lnTo>
                  <a:lnTo>
                    <a:pt x="114" y="611"/>
                  </a:lnTo>
                  <a:lnTo>
                    <a:pt x="104" y="555"/>
                  </a:lnTo>
                  <a:lnTo>
                    <a:pt x="120" y="515"/>
                  </a:lnTo>
                  <a:lnTo>
                    <a:pt x="150" y="449"/>
                  </a:lnTo>
                  <a:lnTo>
                    <a:pt x="166" y="377"/>
                  </a:lnTo>
                  <a:lnTo>
                    <a:pt x="156" y="295"/>
                  </a:lnTo>
                  <a:lnTo>
                    <a:pt x="170" y="203"/>
                  </a:lnTo>
                  <a:lnTo>
                    <a:pt x="212" y="95"/>
                  </a:lnTo>
                  <a:lnTo>
                    <a:pt x="213" y="0"/>
                  </a:lnTo>
                  <a:lnTo>
                    <a:pt x="207" y="0"/>
                  </a:lnTo>
                  <a:lnTo>
                    <a:pt x="201" y="0"/>
                  </a:lnTo>
                  <a:lnTo>
                    <a:pt x="195" y="0"/>
                  </a:lnTo>
                  <a:lnTo>
                    <a:pt x="189" y="0"/>
                  </a:lnTo>
                  <a:lnTo>
                    <a:pt x="183" y="6"/>
                  </a:lnTo>
                  <a:lnTo>
                    <a:pt x="177" y="6"/>
                  </a:lnTo>
                  <a:lnTo>
                    <a:pt x="171" y="12"/>
                  </a:lnTo>
                  <a:lnTo>
                    <a:pt x="171" y="12"/>
                  </a:lnTo>
                  <a:lnTo>
                    <a:pt x="171" y="12"/>
                  </a:lnTo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009292"/>
                </a:gs>
              </a:gsLst>
              <a:lin ang="135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" name="Google Shape;14;p1"/>
            <p:cNvSpPr/>
            <p:nvPr/>
          </p:nvSpPr>
          <p:spPr>
            <a:xfrm>
              <a:off x="6813550" y="6248400"/>
              <a:ext cx="265112" cy="609600"/>
            </a:xfrm>
            <a:custGeom>
              <a:avLst/>
              <a:gdLst/>
              <a:ahLst/>
              <a:cxnLst/>
              <a:rect l="l" t="t" r="r" b="b"/>
              <a:pathLst>
                <a:path w="167" h="384" extrusionOk="0">
                  <a:moveTo>
                    <a:pt x="149" y="60"/>
                  </a:moveTo>
                  <a:lnTo>
                    <a:pt x="119" y="30"/>
                  </a:lnTo>
                  <a:lnTo>
                    <a:pt x="89" y="12"/>
                  </a:lnTo>
                  <a:lnTo>
                    <a:pt x="59" y="0"/>
                  </a:lnTo>
                  <a:lnTo>
                    <a:pt x="54" y="70"/>
                  </a:lnTo>
                  <a:lnTo>
                    <a:pt x="46" y="112"/>
                  </a:lnTo>
                  <a:lnTo>
                    <a:pt x="52" y="168"/>
                  </a:lnTo>
                  <a:lnTo>
                    <a:pt x="24" y="194"/>
                  </a:lnTo>
                  <a:lnTo>
                    <a:pt x="16" y="258"/>
                  </a:lnTo>
                  <a:lnTo>
                    <a:pt x="2" y="300"/>
                  </a:lnTo>
                  <a:lnTo>
                    <a:pt x="0" y="352"/>
                  </a:lnTo>
                  <a:lnTo>
                    <a:pt x="47" y="384"/>
                  </a:lnTo>
                  <a:lnTo>
                    <a:pt x="149" y="384"/>
                  </a:lnTo>
                  <a:lnTo>
                    <a:pt x="134" y="350"/>
                  </a:lnTo>
                  <a:lnTo>
                    <a:pt x="104" y="324"/>
                  </a:lnTo>
                  <a:lnTo>
                    <a:pt x="138" y="274"/>
                  </a:lnTo>
                  <a:lnTo>
                    <a:pt x="122" y="220"/>
                  </a:lnTo>
                  <a:lnTo>
                    <a:pt x="132" y="186"/>
                  </a:lnTo>
                  <a:lnTo>
                    <a:pt x="140" y="154"/>
                  </a:lnTo>
                  <a:lnTo>
                    <a:pt x="167" y="90"/>
                  </a:lnTo>
                  <a:lnTo>
                    <a:pt x="149" y="60"/>
                  </a:lnTo>
                  <a:lnTo>
                    <a:pt x="149" y="60"/>
                  </a:lnTo>
                  <a:lnTo>
                    <a:pt x="149" y="60"/>
                  </a:lnTo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009292"/>
                </a:gs>
              </a:gsLst>
              <a:lin ang="135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" name="Google Shape;15;p1"/>
            <p:cNvSpPr/>
            <p:nvPr/>
          </p:nvSpPr>
          <p:spPr>
            <a:xfrm>
              <a:off x="6508750" y="6381750"/>
              <a:ext cx="263525" cy="476250"/>
            </a:xfrm>
            <a:custGeom>
              <a:avLst/>
              <a:gdLst/>
              <a:ahLst/>
              <a:cxnLst/>
              <a:rect l="l" t="t" r="r" b="b"/>
              <a:pathLst>
                <a:path w="166" h="300" extrusionOk="0">
                  <a:moveTo>
                    <a:pt x="136" y="12"/>
                  </a:moveTo>
                  <a:lnTo>
                    <a:pt x="100" y="0"/>
                  </a:lnTo>
                  <a:lnTo>
                    <a:pt x="78" y="64"/>
                  </a:lnTo>
                  <a:lnTo>
                    <a:pt x="70" y="126"/>
                  </a:lnTo>
                  <a:lnTo>
                    <a:pt x="46" y="184"/>
                  </a:lnTo>
                  <a:lnTo>
                    <a:pt x="58" y="232"/>
                  </a:lnTo>
                  <a:lnTo>
                    <a:pt x="38" y="268"/>
                  </a:lnTo>
                  <a:lnTo>
                    <a:pt x="0" y="300"/>
                  </a:lnTo>
                  <a:lnTo>
                    <a:pt x="160" y="300"/>
                  </a:lnTo>
                  <a:lnTo>
                    <a:pt x="136" y="272"/>
                  </a:lnTo>
                  <a:lnTo>
                    <a:pt x="98" y="234"/>
                  </a:lnTo>
                  <a:lnTo>
                    <a:pt x="130" y="188"/>
                  </a:lnTo>
                  <a:lnTo>
                    <a:pt x="138" y="134"/>
                  </a:lnTo>
                  <a:lnTo>
                    <a:pt x="144" y="94"/>
                  </a:lnTo>
                  <a:lnTo>
                    <a:pt x="164" y="60"/>
                  </a:lnTo>
                  <a:lnTo>
                    <a:pt x="166" y="0"/>
                  </a:lnTo>
                  <a:lnTo>
                    <a:pt x="136" y="12"/>
                  </a:lnTo>
                  <a:lnTo>
                    <a:pt x="136" y="12"/>
                  </a:lnTo>
                  <a:lnTo>
                    <a:pt x="136" y="12"/>
                  </a:lnTo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009292"/>
                </a:gs>
              </a:gsLst>
              <a:lin ang="135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" name="Google Shape;16;p1"/>
            <p:cNvSpPr/>
            <p:nvPr/>
          </p:nvSpPr>
          <p:spPr>
            <a:xfrm>
              <a:off x="6207125" y="6410325"/>
              <a:ext cx="376237" cy="447675"/>
            </a:xfrm>
            <a:custGeom>
              <a:avLst/>
              <a:gdLst/>
              <a:ahLst/>
              <a:cxnLst/>
              <a:rect l="l" t="t" r="r" b="b"/>
              <a:pathLst>
                <a:path w="237" h="282" extrusionOk="0">
                  <a:moveTo>
                    <a:pt x="201" y="0"/>
                  </a:moveTo>
                  <a:lnTo>
                    <a:pt x="183" y="0"/>
                  </a:lnTo>
                  <a:lnTo>
                    <a:pt x="158" y="50"/>
                  </a:lnTo>
                  <a:lnTo>
                    <a:pt x="148" y="92"/>
                  </a:lnTo>
                  <a:lnTo>
                    <a:pt x="120" y="144"/>
                  </a:lnTo>
                  <a:lnTo>
                    <a:pt x="82" y="182"/>
                  </a:lnTo>
                  <a:lnTo>
                    <a:pt x="60" y="232"/>
                  </a:lnTo>
                  <a:lnTo>
                    <a:pt x="0" y="282"/>
                  </a:lnTo>
                  <a:lnTo>
                    <a:pt x="128" y="282"/>
                  </a:lnTo>
                  <a:lnTo>
                    <a:pt x="154" y="254"/>
                  </a:lnTo>
                  <a:lnTo>
                    <a:pt x="158" y="196"/>
                  </a:lnTo>
                  <a:lnTo>
                    <a:pt x="188" y="148"/>
                  </a:lnTo>
                  <a:lnTo>
                    <a:pt x="196" y="70"/>
                  </a:lnTo>
                  <a:lnTo>
                    <a:pt x="237" y="0"/>
                  </a:lnTo>
                  <a:lnTo>
                    <a:pt x="201" y="0"/>
                  </a:lnTo>
                  <a:lnTo>
                    <a:pt x="201" y="0"/>
                  </a:lnTo>
                  <a:lnTo>
                    <a:pt x="201" y="0"/>
                  </a:lnTo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009292"/>
                </a:gs>
              </a:gsLst>
              <a:lin ang="135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" name="Google Shape;17;p1"/>
            <p:cNvSpPr/>
            <p:nvPr/>
          </p:nvSpPr>
          <p:spPr>
            <a:xfrm>
              <a:off x="5832475" y="6486525"/>
              <a:ext cx="311150" cy="371475"/>
            </a:xfrm>
            <a:custGeom>
              <a:avLst/>
              <a:gdLst/>
              <a:ahLst/>
              <a:cxnLst/>
              <a:rect l="l" t="t" r="r" b="b"/>
              <a:pathLst>
                <a:path w="196" h="234" extrusionOk="0">
                  <a:moveTo>
                    <a:pt x="167" y="54"/>
                  </a:moveTo>
                  <a:lnTo>
                    <a:pt x="113" y="24"/>
                  </a:lnTo>
                  <a:lnTo>
                    <a:pt x="83" y="0"/>
                  </a:lnTo>
                  <a:lnTo>
                    <a:pt x="80" y="62"/>
                  </a:lnTo>
                  <a:lnTo>
                    <a:pt x="58" y="100"/>
                  </a:lnTo>
                  <a:lnTo>
                    <a:pt x="54" y="160"/>
                  </a:lnTo>
                  <a:lnTo>
                    <a:pt x="36" y="202"/>
                  </a:lnTo>
                  <a:lnTo>
                    <a:pt x="0" y="234"/>
                  </a:lnTo>
                  <a:lnTo>
                    <a:pt x="146" y="234"/>
                  </a:lnTo>
                  <a:lnTo>
                    <a:pt x="170" y="198"/>
                  </a:lnTo>
                  <a:lnTo>
                    <a:pt x="158" y="138"/>
                  </a:lnTo>
                  <a:lnTo>
                    <a:pt x="196" y="100"/>
                  </a:lnTo>
                  <a:lnTo>
                    <a:pt x="191" y="54"/>
                  </a:lnTo>
                  <a:lnTo>
                    <a:pt x="167" y="54"/>
                  </a:lnTo>
                  <a:lnTo>
                    <a:pt x="167" y="54"/>
                  </a:lnTo>
                  <a:lnTo>
                    <a:pt x="167" y="54"/>
                  </a:lnTo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009292"/>
                </a:gs>
              </a:gsLst>
              <a:lin ang="135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" name="Google Shape;18;p1"/>
            <p:cNvSpPr/>
            <p:nvPr/>
          </p:nvSpPr>
          <p:spPr>
            <a:xfrm>
              <a:off x="5518150" y="6457950"/>
              <a:ext cx="301625" cy="400050"/>
            </a:xfrm>
            <a:custGeom>
              <a:avLst/>
              <a:gdLst/>
              <a:ahLst/>
              <a:cxnLst/>
              <a:rect l="l" t="t" r="r" b="b"/>
              <a:pathLst>
                <a:path w="190" h="252" extrusionOk="0">
                  <a:moveTo>
                    <a:pt x="190" y="0"/>
                  </a:moveTo>
                  <a:lnTo>
                    <a:pt x="166" y="0"/>
                  </a:lnTo>
                  <a:lnTo>
                    <a:pt x="158" y="38"/>
                  </a:lnTo>
                  <a:lnTo>
                    <a:pt x="138" y="120"/>
                  </a:lnTo>
                  <a:lnTo>
                    <a:pt x="94" y="180"/>
                  </a:lnTo>
                  <a:lnTo>
                    <a:pt x="62" y="234"/>
                  </a:lnTo>
                  <a:lnTo>
                    <a:pt x="0" y="252"/>
                  </a:lnTo>
                  <a:lnTo>
                    <a:pt x="128" y="252"/>
                  </a:lnTo>
                  <a:lnTo>
                    <a:pt x="142" y="188"/>
                  </a:lnTo>
                  <a:lnTo>
                    <a:pt x="186" y="90"/>
                  </a:lnTo>
                  <a:lnTo>
                    <a:pt x="190" y="38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009292"/>
                </a:gs>
              </a:gsLst>
              <a:lin ang="135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" name="Google Shape;19;p1"/>
            <p:cNvSpPr/>
            <p:nvPr/>
          </p:nvSpPr>
          <p:spPr>
            <a:xfrm>
              <a:off x="5032375" y="6648450"/>
              <a:ext cx="365125" cy="209550"/>
            </a:xfrm>
            <a:custGeom>
              <a:avLst/>
              <a:gdLst/>
              <a:ahLst/>
              <a:cxnLst/>
              <a:rect l="l" t="t" r="r" b="b"/>
              <a:pathLst>
                <a:path w="230" h="132" extrusionOk="0">
                  <a:moveTo>
                    <a:pt x="197" y="0"/>
                  </a:moveTo>
                  <a:lnTo>
                    <a:pt x="191" y="0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1" y="0"/>
                  </a:lnTo>
                  <a:lnTo>
                    <a:pt x="155" y="0"/>
                  </a:lnTo>
                  <a:lnTo>
                    <a:pt x="138" y="6"/>
                  </a:lnTo>
                  <a:lnTo>
                    <a:pt x="132" y="6"/>
                  </a:lnTo>
                  <a:lnTo>
                    <a:pt x="35" y="18"/>
                  </a:lnTo>
                  <a:lnTo>
                    <a:pt x="11" y="30"/>
                  </a:lnTo>
                  <a:lnTo>
                    <a:pt x="23" y="54"/>
                  </a:lnTo>
                  <a:lnTo>
                    <a:pt x="0" y="100"/>
                  </a:lnTo>
                  <a:lnTo>
                    <a:pt x="0" y="132"/>
                  </a:lnTo>
                  <a:lnTo>
                    <a:pt x="162" y="132"/>
                  </a:lnTo>
                  <a:lnTo>
                    <a:pt x="204" y="88"/>
                  </a:lnTo>
                  <a:lnTo>
                    <a:pt x="230" y="46"/>
                  </a:lnTo>
                  <a:lnTo>
                    <a:pt x="214" y="24"/>
                  </a:lnTo>
                  <a:lnTo>
                    <a:pt x="215" y="0"/>
                  </a:lnTo>
                  <a:lnTo>
                    <a:pt x="209" y="0"/>
                  </a:lnTo>
                  <a:lnTo>
                    <a:pt x="203" y="0"/>
                  </a:lnTo>
                  <a:lnTo>
                    <a:pt x="203" y="0"/>
                  </a:lnTo>
                  <a:lnTo>
                    <a:pt x="197" y="0"/>
                  </a:lnTo>
                  <a:lnTo>
                    <a:pt x="197" y="0"/>
                  </a:lnTo>
                  <a:lnTo>
                    <a:pt x="197" y="0"/>
                  </a:lnTo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009292"/>
                </a:gs>
              </a:gsLst>
              <a:lin ang="135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" name="Google Shape;20;p1"/>
            <p:cNvSpPr/>
            <p:nvPr/>
          </p:nvSpPr>
          <p:spPr>
            <a:xfrm>
              <a:off x="4832350" y="6696075"/>
              <a:ext cx="141287" cy="161925"/>
            </a:xfrm>
            <a:custGeom>
              <a:avLst/>
              <a:gdLst/>
              <a:ahLst/>
              <a:cxnLst/>
              <a:rect l="l" t="t" r="r" b="b"/>
              <a:pathLst>
                <a:path w="89" h="102" extrusionOk="0">
                  <a:moveTo>
                    <a:pt x="71" y="0"/>
                  </a:moveTo>
                  <a:lnTo>
                    <a:pt x="66" y="48"/>
                  </a:lnTo>
                  <a:lnTo>
                    <a:pt x="30" y="72"/>
                  </a:lnTo>
                  <a:lnTo>
                    <a:pt x="0" y="102"/>
                  </a:lnTo>
                  <a:lnTo>
                    <a:pt x="66" y="102"/>
                  </a:lnTo>
                  <a:lnTo>
                    <a:pt x="88" y="56"/>
                  </a:lnTo>
                  <a:lnTo>
                    <a:pt x="89" y="6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0"/>
                  </a:lnTo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009292"/>
                </a:gs>
              </a:gsLst>
              <a:lin ang="135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" name="Google Shape;21;p1"/>
            <p:cNvSpPr/>
            <p:nvPr/>
          </p:nvSpPr>
          <p:spPr>
            <a:xfrm>
              <a:off x="8702675" y="5345112"/>
              <a:ext cx="441325" cy="1512887"/>
            </a:xfrm>
            <a:custGeom>
              <a:avLst/>
              <a:gdLst/>
              <a:ahLst/>
              <a:cxnLst/>
              <a:rect l="l" t="t" r="r" b="b"/>
              <a:pathLst>
                <a:path w="278" h="953" extrusionOk="0">
                  <a:moveTo>
                    <a:pt x="278" y="24"/>
                  </a:moveTo>
                  <a:lnTo>
                    <a:pt x="272" y="24"/>
                  </a:lnTo>
                  <a:lnTo>
                    <a:pt x="272" y="18"/>
                  </a:lnTo>
                  <a:lnTo>
                    <a:pt x="266" y="18"/>
                  </a:lnTo>
                  <a:lnTo>
                    <a:pt x="254" y="12"/>
                  </a:lnTo>
                  <a:lnTo>
                    <a:pt x="236" y="6"/>
                  </a:lnTo>
                  <a:lnTo>
                    <a:pt x="212" y="0"/>
                  </a:lnTo>
                  <a:lnTo>
                    <a:pt x="206" y="6"/>
                  </a:lnTo>
                  <a:lnTo>
                    <a:pt x="198" y="129"/>
                  </a:lnTo>
                  <a:lnTo>
                    <a:pt x="184" y="209"/>
                  </a:lnTo>
                  <a:lnTo>
                    <a:pt x="182" y="249"/>
                  </a:lnTo>
                  <a:lnTo>
                    <a:pt x="200" y="339"/>
                  </a:lnTo>
                  <a:lnTo>
                    <a:pt x="186" y="481"/>
                  </a:lnTo>
                  <a:lnTo>
                    <a:pt x="176" y="521"/>
                  </a:lnTo>
                  <a:lnTo>
                    <a:pt x="156" y="601"/>
                  </a:lnTo>
                  <a:lnTo>
                    <a:pt x="172" y="681"/>
                  </a:lnTo>
                  <a:lnTo>
                    <a:pt x="138" y="765"/>
                  </a:lnTo>
                  <a:lnTo>
                    <a:pt x="96" y="847"/>
                  </a:lnTo>
                  <a:lnTo>
                    <a:pt x="50" y="899"/>
                  </a:lnTo>
                  <a:lnTo>
                    <a:pt x="0" y="953"/>
                  </a:lnTo>
                  <a:lnTo>
                    <a:pt x="278" y="953"/>
                  </a:lnTo>
                  <a:lnTo>
                    <a:pt x="278" y="24"/>
                  </a:lnTo>
                  <a:lnTo>
                    <a:pt x="278" y="24"/>
                  </a:lnTo>
                  <a:lnTo>
                    <a:pt x="278" y="24"/>
                  </a:lnTo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009292"/>
                </a:gs>
              </a:gsLst>
              <a:lin ang="135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" name="Google Shape;22;p1"/>
          <p:cNvSpPr txBox="1">
            <a:spLocks noGrp="1"/>
          </p:cNvSpPr>
          <p:nvPr>
            <p:ph type="title"/>
          </p:nvPr>
        </p:nvSpPr>
        <p:spPr>
          <a:xfrm>
            <a:off x="457200" y="277812"/>
            <a:ext cx="8229600" cy="1139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3" name="Google Shape;23;p1"/>
          <p:cNvSpPr txBox="1">
            <a:spLocks noGrp="1"/>
          </p:cNvSpPr>
          <p:nvPr>
            <p:ph type="dt" idx="10"/>
          </p:nvPr>
        </p:nvSpPr>
        <p:spPr>
          <a:xfrm>
            <a:off x="457200" y="6243637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4" name="Google Shape;24;p1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5" name="Google Shape;25;p1"/>
          <p:cNvSpPr txBox="1">
            <a:spLocks noGrp="1"/>
          </p:cNvSpPr>
          <p:nvPr>
            <p:ph type="sldNum" idx="12"/>
          </p:nvPr>
        </p:nvSpPr>
        <p:spPr>
          <a:xfrm>
            <a:off x="6553200" y="6243637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Verdana"/>
              <a:buNone/>
              <a:defRPr sz="12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Verdana"/>
              <a:buNone/>
              <a:defRPr sz="12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Verdana"/>
              <a:buNone/>
              <a:defRPr sz="12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Verdana"/>
              <a:buNone/>
              <a:defRPr sz="12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Verdana"/>
              <a:buNone/>
              <a:defRPr sz="12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Verdana"/>
              <a:buNone/>
              <a:defRPr sz="12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Verdana"/>
              <a:buNone/>
              <a:defRPr sz="12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Verdana"/>
              <a:buNone/>
              <a:defRPr sz="12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Verdana"/>
              <a:buNone/>
              <a:defRPr sz="12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Google Shape;26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7084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SzPts val="2240"/>
              <a:buFont typeface="Noto Sans Symbols"/>
              <a:buChar char="◆"/>
              <a:defRPr sz="3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Verdana"/>
              <a:buChar char="–"/>
              <a:defRPr sz="2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3528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ts val="1680"/>
              <a:buFont typeface="Noto Sans Symbols"/>
              <a:buChar char="◆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Char char="–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400"/>
              <a:buFont typeface="Noto Sans Symbols"/>
              <a:buChar char="◆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400"/>
              <a:buFont typeface="Noto Sans Symbols"/>
              <a:buChar char="◆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400"/>
              <a:buFont typeface="Noto Sans Symbols"/>
              <a:buChar char="◆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400"/>
              <a:buFont typeface="Noto Sans Symbols"/>
              <a:buChar char="◆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400"/>
              <a:buFont typeface="Noto Sans Symbols"/>
              <a:buChar char="◆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slide.xml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://slide.xml" TargetMode="Externa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lt1"/>
            </a:gs>
            <a:gs pos="100000">
              <a:srgbClr val="A1B1B1"/>
            </a:gs>
          </a:gsLst>
          <a:lin ang="5400000" scaled="0"/>
        </a:gradFill>
        <a:effectLst/>
      </p:bgPr>
    </p:bg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4"/>
          <p:cNvSpPr txBox="1">
            <a:spLocks noGrp="1"/>
          </p:cNvSpPr>
          <p:nvPr>
            <p:ph type="ctrTitle"/>
          </p:nvPr>
        </p:nvSpPr>
        <p:spPr>
          <a:xfrm>
            <a:off x="685800" y="1600200"/>
            <a:ext cx="7772400" cy="18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700"/>
              <a:buFont typeface="Arial"/>
              <a:buNone/>
            </a:pPr>
            <a:r>
              <a:rPr lang="en-US" sz="57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Методика подготовки и чтения лекций</a:t>
            </a:r>
            <a:endParaRPr/>
          </a:p>
        </p:txBody>
      </p:sp>
      <p:sp>
        <p:nvSpPr>
          <p:cNvPr id="60" name="Google Shape;60;p4"/>
          <p:cNvSpPr txBox="1">
            <a:spLocks noGrp="1"/>
          </p:cNvSpPr>
          <p:nvPr>
            <p:ph type="subTitle" idx="1"/>
          </p:nvPr>
        </p:nvSpPr>
        <p:spPr>
          <a:xfrm>
            <a:off x="1371600" y="37338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960"/>
              <a:buFont typeface="Noto Sans Symbols"/>
              <a:buNone/>
            </a:pPr>
            <a:endParaRPr dirty="0"/>
          </a:p>
        </p:txBody>
      </p:sp>
      <p:sp>
        <p:nvSpPr>
          <p:cNvPr id="61" name="Google Shape;61;p4"/>
          <p:cNvSpPr txBox="1"/>
          <p:nvPr/>
        </p:nvSpPr>
        <p:spPr>
          <a:xfrm>
            <a:off x="3203575" y="5300662"/>
            <a:ext cx="5256212" cy="1285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75" tIns="46025" rIns="92075" bIns="460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Verdana"/>
              <a:buNone/>
            </a:pP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lt1"/>
            </a:gs>
            <a:gs pos="100000">
              <a:srgbClr val="A1B1B1"/>
            </a:gs>
          </a:gsLst>
          <a:lin ang="5400000" scaled="0"/>
        </a:gradFill>
        <a:effectLst/>
      </p:bgPr>
    </p:bg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2"/>
          <p:cNvSpPr txBox="1">
            <a:spLocks noGrp="1"/>
          </p:cNvSpPr>
          <p:nvPr>
            <p:ph type="title"/>
          </p:nvPr>
        </p:nvSpPr>
        <p:spPr>
          <a:xfrm>
            <a:off x="457200" y="277812"/>
            <a:ext cx="8229600" cy="703262"/>
          </a:xfrm>
          <a:prstGeom prst="rect">
            <a:avLst/>
          </a:prstGeom>
          <a:noFill/>
          <a:ln w="9525" cap="flat" cmpd="sng">
            <a:solidFill>
              <a:schemeClr val="hlink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4000"/>
              <a:buFont typeface="Arial"/>
              <a:buNone/>
            </a:pPr>
            <a:r>
              <a:rPr lang="en-US" sz="40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Классификация лекций</a:t>
            </a:r>
            <a:endParaRPr/>
          </a:p>
        </p:txBody>
      </p:sp>
      <p:sp>
        <p:nvSpPr>
          <p:cNvPr id="118" name="Google Shape;118;p12"/>
          <p:cNvSpPr txBox="1"/>
          <p:nvPr/>
        </p:nvSpPr>
        <p:spPr>
          <a:xfrm>
            <a:off x="5580062" y="1268412"/>
            <a:ext cx="3384550" cy="406400"/>
          </a:xfrm>
          <a:prstGeom prst="rect">
            <a:avLst/>
          </a:prstGeom>
          <a:solidFill>
            <a:srgbClr val="CCFFFF">
              <a:alpha val="51764"/>
            </a:srgbClr>
          </a:solidFill>
          <a:ln w="9525" cap="flat" cmpd="sng">
            <a:solidFill>
              <a:schemeClr val="hlink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◆"/>
            </a:pPr>
            <a:r>
              <a:rPr lang="en-US" sz="2000" b="1" i="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Вводная лекция</a:t>
            </a:r>
            <a:endParaRPr/>
          </a:p>
        </p:txBody>
      </p:sp>
      <p:sp>
        <p:nvSpPr>
          <p:cNvPr id="119" name="Google Shape;119;p12"/>
          <p:cNvSpPr txBox="1"/>
          <p:nvPr/>
        </p:nvSpPr>
        <p:spPr>
          <a:xfrm>
            <a:off x="4859337" y="2565400"/>
            <a:ext cx="4068762" cy="406400"/>
          </a:xfrm>
          <a:prstGeom prst="rect">
            <a:avLst/>
          </a:prstGeom>
          <a:solidFill>
            <a:srgbClr val="CCECFF">
              <a:alpha val="80000"/>
            </a:srgbClr>
          </a:solidFill>
          <a:ln w="9525" cap="flat" cmpd="sng">
            <a:solidFill>
              <a:schemeClr val="hlink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◆"/>
            </a:pPr>
            <a:r>
              <a:rPr lang="en-US" sz="2000" b="1" i="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Установочная лекция</a:t>
            </a:r>
            <a:endParaRPr/>
          </a:p>
        </p:txBody>
      </p:sp>
      <p:sp>
        <p:nvSpPr>
          <p:cNvPr id="120" name="Google Shape;120;p12"/>
          <p:cNvSpPr txBox="1"/>
          <p:nvPr/>
        </p:nvSpPr>
        <p:spPr>
          <a:xfrm>
            <a:off x="6003925" y="2039937"/>
            <a:ext cx="2960687" cy="406400"/>
          </a:xfrm>
          <a:prstGeom prst="rect">
            <a:avLst/>
          </a:prstGeom>
          <a:gradFill>
            <a:gsLst>
              <a:gs pos="0">
                <a:srgbClr val="CCECFF"/>
              </a:gs>
              <a:gs pos="50000">
                <a:schemeClr val="dk1"/>
              </a:gs>
              <a:gs pos="100000">
                <a:srgbClr val="CCECFF"/>
              </a:gs>
            </a:gsLst>
            <a:lin ang="5400000" scaled="0"/>
          </a:gradFill>
          <a:ln w="9525" cap="flat" cmpd="sng">
            <a:solidFill>
              <a:schemeClr val="folHlink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◆"/>
            </a:pPr>
            <a:r>
              <a:rPr lang="en-US" sz="2000" b="1" i="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Текущая лекция</a:t>
            </a:r>
            <a:endParaRPr/>
          </a:p>
        </p:txBody>
      </p:sp>
      <p:sp>
        <p:nvSpPr>
          <p:cNvPr id="121" name="Google Shape;121;p12"/>
          <p:cNvSpPr txBox="1"/>
          <p:nvPr/>
        </p:nvSpPr>
        <p:spPr>
          <a:xfrm>
            <a:off x="4940300" y="5956300"/>
            <a:ext cx="4168775" cy="406400"/>
          </a:xfrm>
          <a:prstGeom prst="rect">
            <a:avLst/>
          </a:prstGeom>
          <a:gradFill>
            <a:gsLst>
              <a:gs pos="0">
                <a:srgbClr val="CCECFF"/>
              </a:gs>
              <a:gs pos="50000">
                <a:schemeClr val="dk1"/>
              </a:gs>
              <a:gs pos="100000">
                <a:srgbClr val="CCECFF"/>
              </a:gs>
            </a:gsLst>
            <a:lin ang="5400000" scaled="0"/>
          </a:gradFill>
          <a:ln w="9525" cap="flat" cmpd="sng">
            <a:solidFill>
              <a:schemeClr val="folHlink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◆"/>
            </a:pPr>
            <a:r>
              <a:rPr lang="en-US" sz="2000" b="1" i="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Заключительная лекция</a:t>
            </a:r>
            <a:endParaRPr/>
          </a:p>
        </p:txBody>
      </p:sp>
      <p:sp>
        <p:nvSpPr>
          <p:cNvPr id="122" name="Google Shape;122;p12"/>
          <p:cNvSpPr txBox="1"/>
          <p:nvPr/>
        </p:nvSpPr>
        <p:spPr>
          <a:xfrm>
            <a:off x="5861050" y="4452937"/>
            <a:ext cx="3103562" cy="406400"/>
          </a:xfrm>
          <a:prstGeom prst="rect">
            <a:avLst/>
          </a:prstGeom>
          <a:gradFill>
            <a:gsLst>
              <a:gs pos="0">
                <a:srgbClr val="CCECFF"/>
              </a:gs>
              <a:gs pos="50000">
                <a:schemeClr val="dk1"/>
              </a:gs>
              <a:gs pos="100000">
                <a:srgbClr val="CCECFF"/>
              </a:gs>
            </a:gsLst>
            <a:lin ang="5400000" scaled="0"/>
          </a:gradFill>
          <a:ln w="9525" cap="flat" cmpd="sng">
            <a:solidFill>
              <a:schemeClr val="folHlink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◆"/>
            </a:pPr>
            <a:r>
              <a:rPr lang="en-US" sz="2000" b="1" i="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Обзорная лекция</a:t>
            </a:r>
            <a:endParaRPr/>
          </a:p>
        </p:txBody>
      </p:sp>
      <p:sp>
        <p:nvSpPr>
          <p:cNvPr id="123" name="Google Shape;123;p12"/>
          <p:cNvSpPr txBox="1"/>
          <p:nvPr/>
        </p:nvSpPr>
        <p:spPr>
          <a:xfrm>
            <a:off x="4797425" y="5135562"/>
            <a:ext cx="4311650" cy="406400"/>
          </a:xfrm>
          <a:prstGeom prst="rect">
            <a:avLst/>
          </a:prstGeom>
          <a:solidFill>
            <a:srgbClr val="CCECFF"/>
          </a:solidFill>
          <a:ln w="9525" cap="flat" cmpd="sng">
            <a:solidFill>
              <a:schemeClr val="hlink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◆"/>
            </a:pPr>
            <a:r>
              <a:rPr lang="en-US" sz="2000" b="1" i="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Информационная лекция</a:t>
            </a:r>
            <a:endParaRPr/>
          </a:p>
        </p:txBody>
      </p:sp>
      <p:sp>
        <p:nvSpPr>
          <p:cNvPr id="124" name="Google Shape;124;p12"/>
          <p:cNvSpPr txBox="1"/>
          <p:nvPr/>
        </p:nvSpPr>
        <p:spPr>
          <a:xfrm>
            <a:off x="6129337" y="3840162"/>
            <a:ext cx="2763837" cy="406400"/>
          </a:xfrm>
          <a:prstGeom prst="rect">
            <a:avLst/>
          </a:prstGeom>
          <a:solidFill>
            <a:srgbClr val="CCECFF"/>
          </a:solidFill>
          <a:ln w="9525" cap="flat" cmpd="sng">
            <a:solidFill>
              <a:schemeClr val="hlink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◆"/>
            </a:pPr>
            <a:r>
              <a:rPr lang="en-US" sz="2000" b="1" i="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Лекция-беседа</a:t>
            </a:r>
            <a:endParaRPr/>
          </a:p>
        </p:txBody>
      </p:sp>
      <p:sp>
        <p:nvSpPr>
          <p:cNvPr id="125" name="Google Shape;125;p12"/>
          <p:cNvSpPr txBox="1"/>
          <p:nvPr/>
        </p:nvSpPr>
        <p:spPr>
          <a:xfrm rot="-5400000">
            <a:off x="415131" y="4655343"/>
            <a:ext cx="3216275" cy="376237"/>
          </a:xfrm>
          <a:prstGeom prst="rect">
            <a:avLst/>
          </a:prstGeom>
          <a:noFill/>
          <a:ln w="9525" cap="flat" cmpd="sng">
            <a:solidFill>
              <a:srgbClr val="FF99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260"/>
              <a:buFont typeface="Noto Sans Symbols"/>
              <a:buChar char="◆"/>
            </a:pPr>
            <a:r>
              <a:rPr lang="en-US" sz="1800" b="1" i="0" u="none">
                <a:solidFill>
                  <a:srgbClr val="CCECFF"/>
                </a:solidFill>
                <a:latin typeface="Verdana"/>
                <a:ea typeface="Verdana"/>
                <a:cs typeface="Verdana"/>
                <a:sym typeface="Verdana"/>
              </a:rPr>
              <a:t>Проблемная лекция</a:t>
            </a:r>
            <a:endParaRPr/>
          </a:p>
        </p:txBody>
      </p:sp>
      <p:sp>
        <p:nvSpPr>
          <p:cNvPr id="126" name="Google Shape;126;p12"/>
          <p:cNvSpPr txBox="1"/>
          <p:nvPr/>
        </p:nvSpPr>
        <p:spPr>
          <a:xfrm>
            <a:off x="5695950" y="3213100"/>
            <a:ext cx="3268662" cy="466725"/>
          </a:xfrm>
          <a:prstGeom prst="rect">
            <a:avLst/>
          </a:prstGeom>
          <a:gradFill>
            <a:gsLst>
              <a:gs pos="0">
                <a:srgbClr val="CCECFF"/>
              </a:gs>
              <a:gs pos="50000">
                <a:schemeClr val="dk1"/>
              </a:gs>
              <a:gs pos="100000">
                <a:srgbClr val="CCECFF"/>
              </a:gs>
            </a:gsLst>
            <a:lin ang="5400000" scaled="0"/>
          </a:gradFill>
          <a:ln w="9525" cap="flat" cmpd="sng">
            <a:solidFill>
              <a:schemeClr val="folHlink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◆"/>
            </a:pPr>
            <a:r>
              <a:rPr lang="en-US" sz="2000" b="1" i="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Лекция-дискусси</a:t>
            </a:r>
            <a:r>
              <a:rPr lang="en-US" sz="2400" b="0" i="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я</a:t>
            </a:r>
            <a:endParaRPr/>
          </a:p>
        </p:txBody>
      </p:sp>
      <p:sp>
        <p:nvSpPr>
          <p:cNvPr id="127" name="Google Shape;127;p12"/>
          <p:cNvSpPr txBox="1"/>
          <p:nvPr/>
        </p:nvSpPr>
        <p:spPr>
          <a:xfrm rot="-5400000">
            <a:off x="2025650" y="4381500"/>
            <a:ext cx="3741737" cy="376237"/>
          </a:xfrm>
          <a:prstGeom prst="rect">
            <a:avLst/>
          </a:prstGeom>
          <a:noFill/>
          <a:ln w="9525" cap="flat" cmpd="sng">
            <a:solidFill>
              <a:srgbClr val="8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260"/>
              <a:buFont typeface="Noto Sans Symbols"/>
              <a:buChar char="◆"/>
            </a:pPr>
            <a:r>
              <a:rPr lang="en-US" sz="1800" b="1" i="0" u="none">
                <a:solidFill>
                  <a:srgbClr val="FFFF99"/>
                </a:solidFill>
                <a:latin typeface="Verdana"/>
                <a:ea typeface="Verdana"/>
                <a:cs typeface="Verdana"/>
                <a:sym typeface="Verdana"/>
              </a:rPr>
              <a:t>Межпредметная лекция</a:t>
            </a:r>
            <a:endParaRPr/>
          </a:p>
        </p:txBody>
      </p:sp>
      <p:sp>
        <p:nvSpPr>
          <p:cNvPr id="128" name="Google Shape;128;p12"/>
          <p:cNvSpPr txBox="1"/>
          <p:nvPr/>
        </p:nvSpPr>
        <p:spPr>
          <a:xfrm rot="-5400000">
            <a:off x="-76200" y="4638675"/>
            <a:ext cx="3222625" cy="406400"/>
          </a:xfrm>
          <a:prstGeom prst="rect">
            <a:avLst/>
          </a:prstGeom>
          <a:noFill/>
          <a:ln w="9525" cap="flat" cmpd="sng">
            <a:solidFill>
              <a:srgbClr val="8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◆"/>
            </a:pPr>
            <a:r>
              <a:rPr lang="en-US" sz="2000" b="1" i="0" u="none">
                <a:solidFill>
                  <a:srgbClr val="FFFF99"/>
                </a:solidFill>
                <a:latin typeface="Verdana"/>
                <a:ea typeface="Verdana"/>
                <a:cs typeface="Verdana"/>
                <a:sym typeface="Verdana"/>
              </a:rPr>
              <a:t>«Лекция вдвоем»</a:t>
            </a:r>
            <a:endParaRPr/>
          </a:p>
        </p:txBody>
      </p:sp>
      <p:sp>
        <p:nvSpPr>
          <p:cNvPr id="129" name="Google Shape;129;p12"/>
          <p:cNvSpPr txBox="1"/>
          <p:nvPr/>
        </p:nvSpPr>
        <p:spPr>
          <a:xfrm rot="-5400000">
            <a:off x="482600" y="3944937"/>
            <a:ext cx="4365625" cy="650875"/>
          </a:xfrm>
          <a:prstGeom prst="rect">
            <a:avLst/>
          </a:prstGeom>
          <a:noFill/>
          <a:ln w="9525" cap="flat" cmpd="sng">
            <a:solidFill>
              <a:srgbClr val="8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260"/>
              <a:buFont typeface="Noto Sans Symbols"/>
              <a:buChar char="◆"/>
            </a:pPr>
            <a:r>
              <a:rPr lang="en-US" sz="1800" b="1" i="0" u="none">
                <a:solidFill>
                  <a:srgbClr val="FFFF99"/>
                </a:solidFill>
                <a:latin typeface="Verdana"/>
                <a:ea typeface="Verdana"/>
                <a:cs typeface="Verdana"/>
                <a:sym typeface="Verdana"/>
              </a:rPr>
              <a:t>Программированная 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260"/>
              <a:buFont typeface="Noto Sans Symbols"/>
              <a:buChar char="◆"/>
            </a:pPr>
            <a:r>
              <a:rPr lang="en-US" sz="1800" b="1" i="0" u="none">
                <a:solidFill>
                  <a:srgbClr val="FFFF99"/>
                </a:solidFill>
                <a:latin typeface="Verdana"/>
                <a:ea typeface="Verdana"/>
                <a:cs typeface="Verdana"/>
                <a:sym typeface="Verdana"/>
              </a:rPr>
              <a:t>лекция-консультация</a:t>
            </a:r>
            <a:endParaRPr/>
          </a:p>
        </p:txBody>
      </p:sp>
      <p:sp>
        <p:nvSpPr>
          <p:cNvPr id="130" name="Google Shape;130;p12"/>
          <p:cNvSpPr txBox="1"/>
          <p:nvPr/>
        </p:nvSpPr>
        <p:spPr>
          <a:xfrm rot="-5400000">
            <a:off x="-2335212" y="3406775"/>
            <a:ext cx="5381625" cy="711200"/>
          </a:xfrm>
          <a:prstGeom prst="rect">
            <a:avLst/>
          </a:prstGeom>
          <a:noFill/>
          <a:ln w="9525" cap="flat" cmpd="sng">
            <a:solidFill>
              <a:srgbClr val="9933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◆"/>
            </a:pPr>
            <a:r>
              <a:rPr lang="en-US" sz="2000" b="1" i="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Лекция 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99"/>
              </a:buClr>
              <a:buSzPts val="2000"/>
              <a:buFont typeface="Arial"/>
              <a:buNone/>
            </a:pPr>
            <a:r>
              <a:rPr lang="en-US" sz="2000" b="1" i="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с «запланированными ошибками»</a:t>
            </a:r>
            <a:endParaRPr/>
          </a:p>
        </p:txBody>
      </p:sp>
      <p:sp>
        <p:nvSpPr>
          <p:cNvPr id="131" name="Google Shape;131;p12"/>
          <p:cNvSpPr txBox="1"/>
          <p:nvPr/>
        </p:nvSpPr>
        <p:spPr>
          <a:xfrm rot="-5400000">
            <a:off x="-1543050" y="3676650"/>
            <a:ext cx="5146675" cy="406400"/>
          </a:xfrm>
          <a:prstGeom prst="rect">
            <a:avLst/>
          </a:prstGeom>
          <a:noFill/>
          <a:ln w="9525" cap="flat" cmpd="sng">
            <a:solidFill>
              <a:srgbClr val="FF99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◆"/>
            </a:pPr>
            <a:r>
              <a:rPr lang="en-US" sz="2000" b="1" i="0" u="none">
                <a:solidFill>
                  <a:srgbClr val="CCECFF"/>
                </a:solidFill>
                <a:latin typeface="Verdana"/>
                <a:ea typeface="Verdana"/>
                <a:cs typeface="Verdana"/>
                <a:sym typeface="Verdana"/>
              </a:rPr>
              <a:t>Лекция «Пресс-конференция»</a:t>
            </a:r>
            <a:endParaRPr/>
          </a:p>
        </p:txBody>
      </p:sp>
      <p:sp>
        <p:nvSpPr>
          <p:cNvPr id="132" name="Google Shape;132;p12"/>
          <p:cNvSpPr txBox="1"/>
          <p:nvPr/>
        </p:nvSpPr>
        <p:spPr>
          <a:xfrm rot="-5400000">
            <a:off x="1421606" y="4333081"/>
            <a:ext cx="3827462" cy="406400"/>
          </a:xfrm>
          <a:prstGeom prst="rect">
            <a:avLst/>
          </a:prstGeom>
          <a:noFill/>
          <a:ln w="9525" cap="flat" cmpd="sng">
            <a:solidFill>
              <a:srgbClr val="FF99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◆"/>
            </a:pPr>
            <a:r>
              <a:rPr lang="en-US" sz="2000" b="1" i="0" u="none">
                <a:solidFill>
                  <a:srgbClr val="CCECFF"/>
                </a:solidFill>
                <a:latin typeface="Verdana"/>
                <a:ea typeface="Verdana"/>
                <a:cs typeface="Verdana"/>
                <a:sym typeface="Verdana"/>
              </a:rPr>
              <a:t>Лекция-интервью</a:t>
            </a:r>
            <a:endParaRPr/>
          </a:p>
        </p:txBody>
      </p:sp>
      <p:sp>
        <p:nvSpPr>
          <p:cNvPr id="133" name="Google Shape;133;p12"/>
          <p:cNvSpPr txBox="1"/>
          <p:nvPr/>
        </p:nvSpPr>
        <p:spPr>
          <a:xfrm rot="-5400000">
            <a:off x="2818606" y="4666456"/>
            <a:ext cx="3192462" cy="406400"/>
          </a:xfrm>
          <a:prstGeom prst="rect">
            <a:avLst/>
          </a:prstGeom>
          <a:noFill/>
          <a:ln w="9525" cap="flat" cmpd="sng">
            <a:solidFill>
              <a:schemeClr val="hlink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◆"/>
            </a:pPr>
            <a:r>
              <a:rPr lang="en-US" sz="2000" b="1" i="0" u="none">
                <a:solidFill>
                  <a:srgbClr val="CCECFF"/>
                </a:solidFill>
                <a:latin typeface="Verdana"/>
                <a:ea typeface="Verdana"/>
                <a:cs typeface="Verdana"/>
                <a:sym typeface="Verdana"/>
              </a:rPr>
              <a:t>Лекция-ситуация.</a:t>
            </a:r>
            <a:endParaRPr/>
          </a:p>
        </p:txBody>
      </p:sp>
      <p:sp>
        <p:nvSpPr>
          <p:cNvPr id="134" name="Google Shape;134;p12"/>
          <p:cNvSpPr/>
          <p:nvPr/>
        </p:nvSpPr>
        <p:spPr>
          <a:xfrm>
            <a:off x="6948487" y="6381750"/>
            <a:ext cx="936625" cy="4762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82881" y="60000"/>
                </a:moveTo>
                <a:lnTo>
                  <a:pt x="37119" y="15000"/>
                </a:lnTo>
                <a:lnTo>
                  <a:pt x="37119" y="105000"/>
                </a:lnTo>
                <a:close/>
              </a:path>
              <a:path w="120000" h="120000" fill="darken" extrusionOk="0">
                <a:moveTo>
                  <a:pt x="82881" y="60000"/>
                </a:moveTo>
                <a:lnTo>
                  <a:pt x="37119" y="15000"/>
                </a:lnTo>
                <a:lnTo>
                  <a:pt x="37119" y="105000"/>
                </a:lnTo>
                <a:close/>
              </a:path>
              <a:path w="120000" h="120000" fill="none" extrusionOk="0">
                <a:moveTo>
                  <a:pt x="82881" y="60000"/>
                </a:moveTo>
                <a:lnTo>
                  <a:pt x="37119" y="105000"/>
                </a:lnTo>
                <a:lnTo>
                  <a:pt x="37119" y="15000"/>
                </a:lnTo>
                <a:close/>
              </a:path>
              <a:path w="120000" h="120000" fill="none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rgbClr val="FF99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lt1"/>
            </a:gs>
            <a:gs pos="100000">
              <a:srgbClr val="A1B1B1"/>
            </a:gs>
          </a:gsLst>
          <a:lin ang="5400000" scaled="0"/>
        </a:gradFill>
        <a:effectLst/>
      </p:bgPr>
    </p:bg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3"/>
          <p:cNvSpPr txBox="1">
            <a:spLocks noGrp="1"/>
          </p:cNvSpPr>
          <p:nvPr>
            <p:ph type="title"/>
          </p:nvPr>
        </p:nvSpPr>
        <p:spPr>
          <a:xfrm>
            <a:off x="457200" y="277812"/>
            <a:ext cx="8229600" cy="1139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4400"/>
              <a:buFont typeface="Arial"/>
              <a:buNone/>
            </a:pPr>
            <a:r>
              <a:rPr lang="en-US" sz="4400" b="1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Вводная лекция</a:t>
            </a:r>
            <a:endParaRPr/>
          </a:p>
        </p:txBody>
      </p:sp>
      <p:sp>
        <p:nvSpPr>
          <p:cNvPr id="140" name="Google Shape;140;p1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960"/>
              <a:buFont typeface="Noto Sans Symbols"/>
              <a:buChar char="◆"/>
            </a:pPr>
            <a:r>
              <a:rPr lang="en-US" sz="28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Обычно начинается лекционный курс предмета.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hlink"/>
              </a:buClr>
              <a:buSzPts val="840"/>
              <a:buFont typeface="Noto Sans Symbols"/>
              <a:buNone/>
            </a:pPr>
            <a:endParaRPr sz="1200" b="1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960"/>
              <a:buFont typeface="Noto Sans Symbols"/>
              <a:buChar char="◆"/>
            </a:pPr>
            <a:r>
              <a:rPr lang="en-US"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Говорится о значении предмета, о роли данного предмета в подготовке специалиста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chemeClr val="hlink"/>
              </a:buClr>
              <a:buSzPts val="560"/>
              <a:buFont typeface="Noto Sans Symbols"/>
              <a:buNone/>
            </a:pPr>
            <a:endParaRPr sz="800" b="1" i="0" u="none" strike="noStrike" cap="none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960"/>
              <a:buFont typeface="Noto Sans Symbols"/>
              <a:buChar char="◆"/>
            </a:pPr>
            <a:r>
              <a:rPr lang="en-US" sz="28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Эта лекция призвана пробудить интерес к предмету, дать рекомендации по работе над лекционным материалом</a:t>
            </a:r>
            <a:endParaRPr/>
          </a:p>
        </p:txBody>
      </p:sp>
      <p:sp>
        <p:nvSpPr>
          <p:cNvPr id="141" name="Google Shape;141;p13"/>
          <p:cNvSpPr/>
          <p:nvPr/>
        </p:nvSpPr>
        <p:spPr>
          <a:xfrm>
            <a:off x="7524750" y="6021387"/>
            <a:ext cx="719137" cy="3603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37450" y="60000"/>
                </a:moveTo>
                <a:lnTo>
                  <a:pt x="82550" y="15000"/>
                </a:lnTo>
                <a:lnTo>
                  <a:pt x="82550" y="105000"/>
                </a:lnTo>
                <a:close/>
              </a:path>
              <a:path w="120000" h="120000" fill="darken" extrusionOk="0">
                <a:moveTo>
                  <a:pt x="37450" y="60000"/>
                </a:moveTo>
                <a:lnTo>
                  <a:pt x="82550" y="15000"/>
                </a:lnTo>
                <a:lnTo>
                  <a:pt x="82550" y="105000"/>
                </a:lnTo>
                <a:close/>
              </a:path>
              <a:path w="120000" h="120000" fill="none" extrusionOk="0">
                <a:moveTo>
                  <a:pt x="37450" y="60000"/>
                </a:moveTo>
                <a:lnTo>
                  <a:pt x="82550" y="15000"/>
                </a:lnTo>
                <a:lnTo>
                  <a:pt x="82550" y="105000"/>
                </a:lnTo>
                <a:close/>
              </a:path>
              <a:path w="120000" h="120000" fill="none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rgbClr val="FF99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lt1"/>
            </a:gs>
            <a:gs pos="100000">
              <a:srgbClr val="A1B1B1"/>
            </a:gs>
          </a:gsLst>
          <a:lin ang="5400000" scaled="0"/>
        </a:gradFill>
        <a:effectLst/>
      </p:bgPr>
    </p:bg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4"/>
          <p:cNvSpPr txBox="1">
            <a:spLocks noGrp="1"/>
          </p:cNvSpPr>
          <p:nvPr>
            <p:ph type="title"/>
          </p:nvPr>
        </p:nvSpPr>
        <p:spPr>
          <a:xfrm>
            <a:off x="457200" y="277812"/>
            <a:ext cx="8229600" cy="1139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4400"/>
              <a:buFont typeface="Arial"/>
              <a:buNone/>
            </a:pPr>
            <a:r>
              <a:rPr lang="en-US" sz="4400" b="1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Установочная лекция</a:t>
            </a:r>
            <a:endParaRPr/>
          </a:p>
        </p:txBody>
      </p:sp>
      <p:sp>
        <p:nvSpPr>
          <p:cNvPr id="147" name="Google Shape;147;p1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240"/>
              <a:buFont typeface="Noto Sans Symbols"/>
              <a:buChar char="◆"/>
            </a:pPr>
            <a:r>
              <a:rPr lang="en-US" sz="3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Характерна для ввода в курс при вечернем и заочном обучении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hlink"/>
              </a:buClr>
              <a:buSzPts val="1260"/>
              <a:buFont typeface="Noto Sans Symbols"/>
              <a:buNone/>
            </a:pPr>
            <a:endParaRPr sz="18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SzPts val="2240"/>
              <a:buFont typeface="Noto Sans Symbols"/>
              <a:buChar char="◆"/>
            </a:pPr>
            <a:r>
              <a:rPr lang="en-US" sz="3200" b="0" i="0" u="none" strike="noStrike" cap="none">
                <a:solidFill>
                  <a:schemeClr val="hlink"/>
                </a:solidFill>
                <a:latin typeface="Verdana"/>
                <a:ea typeface="Verdana"/>
                <a:cs typeface="Verdana"/>
                <a:sym typeface="Verdana"/>
              </a:rPr>
              <a:t>Главная цель - ознакомить со структурой учебной программы 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hlink"/>
              </a:buClr>
              <a:buSzPts val="1260"/>
              <a:buFont typeface="Noto Sans Symbols"/>
              <a:buNone/>
            </a:pPr>
            <a:endParaRPr sz="1800" b="0" i="0" u="none" strike="noStrike" cap="none">
              <a:solidFill>
                <a:schemeClr val="hlink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SzPts val="2240"/>
              <a:buFont typeface="Noto Sans Symbols"/>
              <a:buChar char="◆"/>
            </a:pPr>
            <a:r>
              <a:rPr lang="en-US" sz="3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Содержит указания по организации самостоятельной работы по выполнению контрольных заданий</a:t>
            </a:r>
            <a:endParaRPr/>
          </a:p>
        </p:txBody>
      </p:sp>
      <p:sp>
        <p:nvSpPr>
          <p:cNvPr id="148" name="Google Shape;148;p14"/>
          <p:cNvSpPr/>
          <p:nvPr/>
        </p:nvSpPr>
        <p:spPr>
          <a:xfrm>
            <a:off x="7524750" y="6021387"/>
            <a:ext cx="719137" cy="3603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37450" y="60000"/>
                </a:moveTo>
                <a:lnTo>
                  <a:pt x="82550" y="15000"/>
                </a:lnTo>
                <a:lnTo>
                  <a:pt x="82550" y="105000"/>
                </a:lnTo>
                <a:close/>
              </a:path>
              <a:path w="120000" h="120000" fill="darken" extrusionOk="0">
                <a:moveTo>
                  <a:pt x="37450" y="60000"/>
                </a:moveTo>
                <a:lnTo>
                  <a:pt x="82550" y="15000"/>
                </a:lnTo>
                <a:lnTo>
                  <a:pt x="82550" y="105000"/>
                </a:lnTo>
                <a:close/>
              </a:path>
              <a:path w="120000" h="120000" fill="none" extrusionOk="0">
                <a:moveTo>
                  <a:pt x="37450" y="60000"/>
                </a:moveTo>
                <a:lnTo>
                  <a:pt x="82550" y="15000"/>
                </a:lnTo>
                <a:lnTo>
                  <a:pt x="82550" y="105000"/>
                </a:lnTo>
                <a:close/>
              </a:path>
              <a:path w="120000" h="120000" fill="none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rgbClr val="FF99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lt1"/>
            </a:gs>
            <a:gs pos="100000">
              <a:srgbClr val="A1B1B1"/>
            </a:gs>
          </a:gsLst>
          <a:lin ang="5400000" scaled="0"/>
        </a:gradFill>
        <a:effectLst/>
      </p:bgPr>
    </p:bg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15"/>
          <p:cNvSpPr txBox="1">
            <a:spLocks noGrp="1"/>
          </p:cNvSpPr>
          <p:nvPr>
            <p:ph type="title"/>
          </p:nvPr>
        </p:nvSpPr>
        <p:spPr>
          <a:xfrm>
            <a:off x="457200" y="277812"/>
            <a:ext cx="8229600" cy="1139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4400"/>
              <a:buFont typeface="Arial"/>
              <a:buNone/>
            </a:pPr>
            <a:r>
              <a:rPr lang="en-US" sz="4400" b="1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Текущая лекция</a:t>
            </a:r>
            <a:endParaRPr/>
          </a:p>
        </p:txBody>
      </p:sp>
      <p:sp>
        <p:nvSpPr>
          <p:cNvPr id="154" name="Google Shape;154;p15"/>
          <p:cNvSpPr txBox="1">
            <a:spLocks noGrp="1"/>
          </p:cNvSpPr>
          <p:nvPr>
            <p:ph type="body" idx="1"/>
          </p:nvPr>
        </p:nvSpPr>
        <p:spPr>
          <a:xfrm>
            <a:off x="611187" y="2133600"/>
            <a:ext cx="8229600" cy="312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240"/>
              <a:buFont typeface="Noto Sans Symbols"/>
              <a:buChar char="◆"/>
            </a:pPr>
            <a:r>
              <a:rPr lang="en-US" sz="3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Содержание такой лекции посвящено конкретной теме, имеет логическую связь с предшествующей и последующими темами</a:t>
            </a:r>
            <a:endParaRPr/>
          </a:p>
        </p:txBody>
      </p:sp>
      <p:sp>
        <p:nvSpPr>
          <p:cNvPr id="155" name="Google Shape;155;p15"/>
          <p:cNvSpPr/>
          <p:nvPr/>
        </p:nvSpPr>
        <p:spPr>
          <a:xfrm>
            <a:off x="7524750" y="6021387"/>
            <a:ext cx="719137" cy="3603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37450" y="60000"/>
                </a:moveTo>
                <a:lnTo>
                  <a:pt x="82550" y="15000"/>
                </a:lnTo>
                <a:lnTo>
                  <a:pt x="82550" y="105000"/>
                </a:lnTo>
                <a:close/>
              </a:path>
              <a:path w="120000" h="120000" fill="darken" extrusionOk="0">
                <a:moveTo>
                  <a:pt x="37450" y="60000"/>
                </a:moveTo>
                <a:lnTo>
                  <a:pt x="82550" y="15000"/>
                </a:lnTo>
                <a:lnTo>
                  <a:pt x="82550" y="105000"/>
                </a:lnTo>
                <a:close/>
              </a:path>
              <a:path w="120000" h="120000" fill="none" extrusionOk="0">
                <a:moveTo>
                  <a:pt x="37450" y="60000"/>
                </a:moveTo>
                <a:lnTo>
                  <a:pt x="82550" y="15000"/>
                </a:lnTo>
                <a:lnTo>
                  <a:pt x="82550" y="105000"/>
                </a:lnTo>
                <a:close/>
              </a:path>
              <a:path w="120000" h="120000" fill="none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rgbClr val="FF99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lt1"/>
            </a:gs>
            <a:gs pos="100000">
              <a:srgbClr val="A1B1B1"/>
            </a:gs>
          </a:gsLst>
          <a:lin ang="5400000" scaled="0"/>
        </a:gradFill>
        <a:effectLst/>
      </p:bgPr>
    </p:bg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6"/>
          <p:cNvSpPr txBox="1">
            <a:spLocks noGrp="1"/>
          </p:cNvSpPr>
          <p:nvPr>
            <p:ph type="title"/>
          </p:nvPr>
        </p:nvSpPr>
        <p:spPr>
          <a:xfrm>
            <a:off x="457200" y="277812"/>
            <a:ext cx="8229600" cy="1139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4400"/>
              <a:buFont typeface="Arial"/>
              <a:buNone/>
            </a:pPr>
            <a:r>
              <a:rPr lang="en-US" sz="4400" b="1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Заключительная лекция</a:t>
            </a:r>
            <a:endParaRPr/>
          </a:p>
        </p:txBody>
      </p:sp>
      <p:sp>
        <p:nvSpPr>
          <p:cNvPr id="161" name="Google Shape;161;p1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960"/>
              <a:buFont typeface="Noto Sans Symbols"/>
              <a:buChar char="◆"/>
            </a:pPr>
            <a:r>
              <a:rPr lang="en-US" sz="28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Призвана завершить изучение курса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hlink"/>
              </a:buClr>
              <a:buSzPts val="1120"/>
              <a:buFont typeface="Noto Sans Symbols"/>
              <a:buNone/>
            </a:pPr>
            <a:endParaRPr sz="1600" b="1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960"/>
              <a:buFont typeface="Noto Sans Symbols"/>
              <a:buChar char="◆"/>
            </a:pPr>
            <a:r>
              <a:rPr lang="en-US"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Дается обобщение и систематизация изученного материала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hlink"/>
              </a:buClr>
              <a:buSzPts val="980"/>
              <a:buFont typeface="Noto Sans Symbols"/>
              <a:buNone/>
            </a:pPr>
            <a:endParaRPr sz="1400" b="1" i="0" u="none" strike="noStrike" cap="none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960"/>
              <a:buFont typeface="Noto Sans Symbols"/>
              <a:buChar char="◆"/>
            </a:pPr>
            <a:r>
              <a:rPr lang="en-US" sz="28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Содержатся рекомендации для самостоятельной работы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hlink"/>
              </a:buClr>
              <a:buSzPts val="1120"/>
              <a:buFont typeface="Noto Sans Symbols"/>
              <a:buNone/>
            </a:pPr>
            <a:endParaRPr sz="1600" b="1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960"/>
              <a:buFont typeface="Noto Sans Symbols"/>
              <a:buChar char="◆"/>
            </a:pPr>
            <a:r>
              <a:rPr lang="en-US"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Рекомендации по подготовке к зачету или экзамену</a:t>
            </a:r>
            <a:endParaRPr/>
          </a:p>
        </p:txBody>
      </p:sp>
      <p:sp>
        <p:nvSpPr>
          <p:cNvPr id="162" name="Google Shape;162;p16"/>
          <p:cNvSpPr/>
          <p:nvPr/>
        </p:nvSpPr>
        <p:spPr>
          <a:xfrm>
            <a:off x="7524750" y="6021387"/>
            <a:ext cx="719137" cy="3603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37450" y="60000"/>
                </a:moveTo>
                <a:lnTo>
                  <a:pt x="82550" y="15000"/>
                </a:lnTo>
                <a:lnTo>
                  <a:pt x="82550" y="105000"/>
                </a:lnTo>
                <a:close/>
              </a:path>
              <a:path w="120000" h="120000" fill="darken" extrusionOk="0">
                <a:moveTo>
                  <a:pt x="37450" y="60000"/>
                </a:moveTo>
                <a:lnTo>
                  <a:pt x="82550" y="15000"/>
                </a:lnTo>
                <a:lnTo>
                  <a:pt x="82550" y="105000"/>
                </a:lnTo>
                <a:close/>
              </a:path>
              <a:path w="120000" h="120000" fill="none" extrusionOk="0">
                <a:moveTo>
                  <a:pt x="37450" y="60000"/>
                </a:moveTo>
                <a:lnTo>
                  <a:pt x="82550" y="15000"/>
                </a:lnTo>
                <a:lnTo>
                  <a:pt x="82550" y="105000"/>
                </a:lnTo>
                <a:close/>
              </a:path>
              <a:path w="120000" h="120000" fill="none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rgbClr val="FF99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lt1"/>
            </a:gs>
            <a:gs pos="100000">
              <a:srgbClr val="A1B1B1"/>
            </a:gs>
          </a:gsLst>
          <a:lin ang="5400000" scaled="0"/>
        </a:gradFill>
        <a:effectLst/>
      </p:bgPr>
    </p:bg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7"/>
          <p:cNvSpPr txBox="1">
            <a:spLocks noGrp="1"/>
          </p:cNvSpPr>
          <p:nvPr>
            <p:ph type="title"/>
          </p:nvPr>
        </p:nvSpPr>
        <p:spPr>
          <a:xfrm>
            <a:off x="457200" y="277812"/>
            <a:ext cx="8229600" cy="1139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4400"/>
              <a:buFont typeface="Arial"/>
              <a:buNone/>
            </a:pPr>
            <a:r>
              <a:rPr lang="en-US" sz="4400" b="1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Обзорная лекция</a:t>
            </a:r>
            <a:endParaRPr/>
          </a:p>
        </p:txBody>
      </p:sp>
      <p:sp>
        <p:nvSpPr>
          <p:cNvPr id="168" name="Google Shape;168;p1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240"/>
              <a:buFont typeface="Noto Sans Symbols"/>
              <a:buChar char="◆"/>
            </a:pPr>
            <a:r>
              <a:rPr lang="en-US" sz="32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Применяется на завершающем этапе обучения (перед экзаменами)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SzPts val="2240"/>
              <a:buFont typeface="Noto Sans Symbols"/>
              <a:buNone/>
            </a:pPr>
            <a:endParaRPr sz="3200" b="1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SzPts val="2240"/>
              <a:buFont typeface="Noto Sans Symbols"/>
              <a:buChar char="◆"/>
            </a:pPr>
            <a:r>
              <a:rPr lang="en-US" sz="32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Содержится обобщающая краткая информация по определенным программным вопросам</a:t>
            </a:r>
            <a:endParaRPr/>
          </a:p>
        </p:txBody>
      </p:sp>
      <p:sp>
        <p:nvSpPr>
          <p:cNvPr id="169" name="Google Shape;169;p17"/>
          <p:cNvSpPr/>
          <p:nvPr/>
        </p:nvSpPr>
        <p:spPr>
          <a:xfrm>
            <a:off x="7524750" y="6021387"/>
            <a:ext cx="719137" cy="3603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37450" y="60000"/>
                </a:moveTo>
                <a:lnTo>
                  <a:pt x="82550" y="15000"/>
                </a:lnTo>
                <a:lnTo>
                  <a:pt x="82550" y="105000"/>
                </a:lnTo>
                <a:close/>
              </a:path>
              <a:path w="120000" h="120000" fill="darken" extrusionOk="0">
                <a:moveTo>
                  <a:pt x="37450" y="60000"/>
                </a:moveTo>
                <a:lnTo>
                  <a:pt x="82550" y="15000"/>
                </a:lnTo>
                <a:lnTo>
                  <a:pt x="82550" y="105000"/>
                </a:lnTo>
                <a:close/>
              </a:path>
              <a:path w="120000" h="120000" fill="none" extrusionOk="0">
                <a:moveTo>
                  <a:pt x="37450" y="60000"/>
                </a:moveTo>
                <a:lnTo>
                  <a:pt x="82550" y="15000"/>
                </a:lnTo>
                <a:lnTo>
                  <a:pt x="82550" y="105000"/>
                </a:lnTo>
                <a:close/>
              </a:path>
              <a:path w="120000" h="120000" fill="none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rgbClr val="FF99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lt1"/>
            </a:gs>
            <a:gs pos="100000">
              <a:srgbClr val="A1B1B1"/>
            </a:gs>
          </a:gsLst>
          <a:lin ang="5400000" scaled="0"/>
        </a:gradFill>
        <a:effectLst/>
      </p:bgPr>
    </p:bg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18"/>
          <p:cNvSpPr txBox="1">
            <a:spLocks noGrp="1"/>
          </p:cNvSpPr>
          <p:nvPr>
            <p:ph type="title"/>
          </p:nvPr>
        </p:nvSpPr>
        <p:spPr>
          <a:xfrm>
            <a:off x="457200" y="277812"/>
            <a:ext cx="8229600" cy="1139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4400"/>
              <a:buFont typeface="Arial"/>
              <a:buNone/>
            </a:pPr>
            <a:r>
              <a:rPr lang="en-US" sz="4400" b="1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Информационная лекция</a:t>
            </a:r>
            <a:endParaRPr/>
          </a:p>
        </p:txBody>
      </p:sp>
      <p:sp>
        <p:nvSpPr>
          <p:cNvPr id="175" name="Google Shape;175;p1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240"/>
              <a:buFont typeface="Noto Sans Symbols"/>
              <a:buChar char="◆"/>
            </a:pPr>
            <a:r>
              <a:rPr lang="en-US" sz="32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Преподаватель в виде монолога излагает основные вопросы, иллюстрирует их, делает выводы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SzPts val="2240"/>
              <a:buFont typeface="Noto Sans Symbols"/>
              <a:buNone/>
            </a:pPr>
            <a:endParaRPr sz="3200" b="1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342900" marR="0" lvl="0" indent="-34290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SzPts val="2240"/>
              <a:buFont typeface="Noto Sans Symbols"/>
              <a:buChar char="◆"/>
            </a:pPr>
            <a:r>
              <a:rPr lang="en-US" sz="32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Применяется объяснительно-иллюстрированный метод</a:t>
            </a:r>
            <a:endParaRPr/>
          </a:p>
        </p:txBody>
      </p:sp>
      <p:sp>
        <p:nvSpPr>
          <p:cNvPr id="176" name="Google Shape;176;p18"/>
          <p:cNvSpPr/>
          <p:nvPr/>
        </p:nvSpPr>
        <p:spPr>
          <a:xfrm>
            <a:off x="7524750" y="6021387"/>
            <a:ext cx="719137" cy="3603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37450" y="60000"/>
                </a:moveTo>
                <a:lnTo>
                  <a:pt x="82550" y="15000"/>
                </a:lnTo>
                <a:lnTo>
                  <a:pt x="82550" y="105000"/>
                </a:lnTo>
                <a:close/>
              </a:path>
              <a:path w="120000" h="120000" fill="darken" extrusionOk="0">
                <a:moveTo>
                  <a:pt x="37450" y="60000"/>
                </a:moveTo>
                <a:lnTo>
                  <a:pt x="82550" y="15000"/>
                </a:lnTo>
                <a:lnTo>
                  <a:pt x="82550" y="105000"/>
                </a:lnTo>
                <a:close/>
              </a:path>
              <a:path w="120000" h="120000" fill="none" extrusionOk="0">
                <a:moveTo>
                  <a:pt x="37450" y="60000"/>
                </a:moveTo>
                <a:lnTo>
                  <a:pt x="82550" y="15000"/>
                </a:lnTo>
                <a:lnTo>
                  <a:pt x="82550" y="105000"/>
                </a:lnTo>
                <a:close/>
              </a:path>
              <a:path w="120000" h="120000" fill="none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rgbClr val="FF99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lt1"/>
            </a:gs>
            <a:gs pos="100000">
              <a:srgbClr val="A1B1B1"/>
            </a:gs>
          </a:gsLst>
          <a:lin ang="5400000" scaled="0"/>
        </a:gradFill>
        <a:effectLst/>
      </p:bgPr>
    </p:bg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19"/>
          <p:cNvSpPr txBox="1">
            <a:spLocks noGrp="1"/>
          </p:cNvSpPr>
          <p:nvPr>
            <p:ph type="title"/>
          </p:nvPr>
        </p:nvSpPr>
        <p:spPr>
          <a:xfrm>
            <a:off x="457200" y="277812"/>
            <a:ext cx="8229600" cy="1139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4400"/>
              <a:buFont typeface="Arial"/>
              <a:buNone/>
            </a:pPr>
            <a:r>
              <a:rPr lang="en-US" sz="4400" b="1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Лекция-беседа</a:t>
            </a:r>
            <a:endParaRPr/>
          </a:p>
        </p:txBody>
      </p:sp>
      <p:sp>
        <p:nvSpPr>
          <p:cNvPr id="182" name="Google Shape;182;p1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960"/>
              <a:buFont typeface="Noto Sans Symbols"/>
              <a:buChar char="◆"/>
            </a:pPr>
            <a:r>
              <a:rPr lang="en-US" sz="28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Преподаватель по ходу занятия ставит перед студентами вопросы и предлагает им дать на них ответы с места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hlink"/>
              </a:buClr>
              <a:buSzPts val="1120"/>
              <a:buFont typeface="Noto Sans Symbols"/>
              <a:buNone/>
            </a:pPr>
            <a:endParaRPr sz="1600" b="1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960"/>
              <a:buFont typeface="Noto Sans Symbols"/>
              <a:buChar char="◆"/>
            </a:pPr>
            <a:r>
              <a:rPr lang="en-US"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Вопросы даются не для контроля знаний, а с целью выяснения уровня их подготовки и готовности к восприятию предлагаемой информации</a:t>
            </a:r>
            <a:endParaRPr/>
          </a:p>
        </p:txBody>
      </p:sp>
      <p:sp>
        <p:nvSpPr>
          <p:cNvPr id="183" name="Google Shape;183;p19"/>
          <p:cNvSpPr/>
          <p:nvPr/>
        </p:nvSpPr>
        <p:spPr>
          <a:xfrm>
            <a:off x="7524750" y="6021387"/>
            <a:ext cx="719137" cy="3603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37450" y="60000"/>
                </a:moveTo>
                <a:lnTo>
                  <a:pt x="82550" y="15000"/>
                </a:lnTo>
                <a:lnTo>
                  <a:pt x="82550" y="105000"/>
                </a:lnTo>
                <a:close/>
              </a:path>
              <a:path w="120000" h="120000" fill="darken" extrusionOk="0">
                <a:moveTo>
                  <a:pt x="37450" y="60000"/>
                </a:moveTo>
                <a:lnTo>
                  <a:pt x="82550" y="15000"/>
                </a:lnTo>
                <a:lnTo>
                  <a:pt x="82550" y="105000"/>
                </a:lnTo>
                <a:close/>
              </a:path>
              <a:path w="120000" h="120000" fill="none" extrusionOk="0">
                <a:moveTo>
                  <a:pt x="37450" y="60000"/>
                </a:moveTo>
                <a:lnTo>
                  <a:pt x="82550" y="15000"/>
                </a:lnTo>
                <a:lnTo>
                  <a:pt x="82550" y="105000"/>
                </a:lnTo>
                <a:close/>
              </a:path>
              <a:path w="120000" h="120000" fill="none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rgbClr val="FF99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lt1"/>
            </a:gs>
            <a:gs pos="100000">
              <a:srgbClr val="A1B1B1"/>
            </a:gs>
          </a:gsLst>
          <a:lin ang="5400000" scaled="0"/>
        </a:gradFill>
        <a:effectLst/>
      </p:bgPr>
    </p:bg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20"/>
          <p:cNvSpPr txBox="1">
            <a:spLocks noGrp="1"/>
          </p:cNvSpPr>
          <p:nvPr>
            <p:ph type="title"/>
          </p:nvPr>
        </p:nvSpPr>
        <p:spPr>
          <a:xfrm>
            <a:off x="457200" y="277812"/>
            <a:ext cx="8229600" cy="1139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4400"/>
              <a:buFont typeface="Arial"/>
              <a:buNone/>
            </a:pPr>
            <a:r>
              <a:rPr lang="en-US" sz="4400" b="1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Лекция-дискуссия</a:t>
            </a:r>
            <a:endParaRPr/>
          </a:p>
        </p:txBody>
      </p:sp>
      <p:sp>
        <p:nvSpPr>
          <p:cNvPr id="189" name="Google Shape;189;p2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960"/>
              <a:buFont typeface="Noto Sans Symbols"/>
              <a:buChar char="◆"/>
            </a:pPr>
            <a:r>
              <a:rPr lang="en-US" sz="28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В процессе чтения преподаватель ставит перед студентами вопросы и организует их обсуждение (дискуссию) в течение 10-12минут</a:t>
            </a:r>
            <a:endParaRPr/>
          </a:p>
          <a:p>
            <a:pPr marL="342900" marR="0" lvl="0" indent="-342900" algn="l" rtl="0">
              <a:lnSpc>
                <a:spcPct val="90000"/>
              </a:lnSpc>
              <a:spcBef>
                <a:spcPts val="320"/>
              </a:spcBef>
              <a:spcAft>
                <a:spcPts val="0"/>
              </a:spcAft>
              <a:buClr>
                <a:schemeClr val="hlink"/>
              </a:buClr>
              <a:buSzPts val="1120"/>
              <a:buFont typeface="Noto Sans Symbols"/>
              <a:buNone/>
            </a:pPr>
            <a:endParaRPr sz="1600" b="1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960"/>
              <a:buFont typeface="Noto Sans Symbols"/>
              <a:buChar char="◆"/>
            </a:pPr>
            <a:r>
              <a:rPr lang="en-US"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Вопросы можно дать заранее</a:t>
            </a:r>
            <a:endParaRPr/>
          </a:p>
          <a:p>
            <a:pPr marL="342900" marR="0" lvl="0" indent="-342900" algn="l" rtl="0">
              <a:lnSpc>
                <a:spcPct val="90000"/>
              </a:lnSpc>
              <a:spcBef>
                <a:spcPts val="280"/>
              </a:spcBef>
              <a:spcAft>
                <a:spcPts val="0"/>
              </a:spcAft>
              <a:buClr>
                <a:schemeClr val="hlink"/>
              </a:buClr>
              <a:buSzPts val="980"/>
              <a:buFont typeface="Noto Sans Symbols"/>
              <a:buNone/>
            </a:pPr>
            <a:endParaRPr sz="1400" b="1" i="0" u="none" strike="noStrike" cap="none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960"/>
              <a:buFont typeface="Noto Sans Symbols"/>
              <a:buChar char="◆"/>
            </a:pPr>
            <a:r>
              <a:rPr lang="en-US" sz="28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Вопросы проблемного характера способны активизировать не только внимание, но и мыслительную и речевую деятельность.</a:t>
            </a:r>
            <a:endParaRPr/>
          </a:p>
        </p:txBody>
      </p:sp>
      <p:sp>
        <p:nvSpPr>
          <p:cNvPr id="190" name="Google Shape;190;p20"/>
          <p:cNvSpPr/>
          <p:nvPr/>
        </p:nvSpPr>
        <p:spPr>
          <a:xfrm>
            <a:off x="7524750" y="6021387"/>
            <a:ext cx="719137" cy="3603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37450" y="60000"/>
                </a:moveTo>
                <a:lnTo>
                  <a:pt x="82550" y="15000"/>
                </a:lnTo>
                <a:lnTo>
                  <a:pt x="82550" y="105000"/>
                </a:lnTo>
                <a:close/>
              </a:path>
              <a:path w="120000" h="120000" fill="darken" extrusionOk="0">
                <a:moveTo>
                  <a:pt x="37450" y="60000"/>
                </a:moveTo>
                <a:lnTo>
                  <a:pt x="82550" y="15000"/>
                </a:lnTo>
                <a:lnTo>
                  <a:pt x="82550" y="105000"/>
                </a:lnTo>
                <a:close/>
              </a:path>
              <a:path w="120000" h="120000" fill="none" extrusionOk="0">
                <a:moveTo>
                  <a:pt x="37450" y="60000"/>
                </a:moveTo>
                <a:lnTo>
                  <a:pt x="82550" y="15000"/>
                </a:lnTo>
                <a:lnTo>
                  <a:pt x="82550" y="105000"/>
                </a:lnTo>
                <a:close/>
              </a:path>
              <a:path w="120000" h="120000" fill="none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rgbClr val="FF99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lt1"/>
            </a:gs>
            <a:gs pos="100000">
              <a:srgbClr val="A1B1B1"/>
            </a:gs>
          </a:gsLst>
          <a:lin ang="5400000" scaled="0"/>
        </a:gradFill>
        <a:effectLst/>
      </p:bgPr>
    </p:bg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21"/>
          <p:cNvSpPr txBox="1">
            <a:spLocks noGrp="1"/>
          </p:cNvSpPr>
          <p:nvPr>
            <p:ph type="title"/>
          </p:nvPr>
        </p:nvSpPr>
        <p:spPr>
          <a:xfrm>
            <a:off x="457200" y="277812"/>
            <a:ext cx="8229600" cy="1139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4400"/>
              <a:buFont typeface="Arial"/>
              <a:buNone/>
            </a:pPr>
            <a:r>
              <a:rPr lang="en-US" sz="4400" b="1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Проблемная лекция</a:t>
            </a:r>
            <a:endParaRPr/>
          </a:p>
        </p:txBody>
      </p:sp>
      <p:sp>
        <p:nvSpPr>
          <p:cNvPr id="196" name="Google Shape;196;p2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680"/>
              <a:buFont typeface="Noto Sans Symbols"/>
              <a:buChar char="◆"/>
            </a:pPr>
            <a:r>
              <a:rPr lang="en-US" sz="24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Обычно начинается с вопроса, с постановки общей проблемы, которую преподаватель решает в ходе изложения</a:t>
            </a:r>
            <a:endParaRPr/>
          </a:p>
          <a:p>
            <a:pPr marL="342900" marR="0" lvl="0" indent="-342900" algn="l" rtl="0">
              <a:lnSpc>
                <a:spcPct val="90000"/>
              </a:lnSpc>
              <a:spcBef>
                <a:spcPts val="280"/>
              </a:spcBef>
              <a:spcAft>
                <a:spcPts val="0"/>
              </a:spcAft>
              <a:buClr>
                <a:schemeClr val="hlink"/>
              </a:buClr>
              <a:buSzPts val="980"/>
              <a:buFont typeface="Noto Sans Symbols"/>
              <a:buNone/>
            </a:pPr>
            <a:endParaRPr sz="1400" b="1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342900" marR="0" lvl="0" indent="-342900" algn="ctr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1680"/>
              <a:buFont typeface="Noto Sans Symbols"/>
              <a:buChar char="◆"/>
            </a:pPr>
            <a:r>
              <a:rPr lang="en-US" sz="24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Создание проблемной ситуации побуждает слушателей к активной мыслительной деятельности</a:t>
            </a:r>
            <a:endParaRPr/>
          </a:p>
          <a:p>
            <a:pPr marL="342900" marR="0" lvl="0" indent="-342900" algn="ctr" rtl="0">
              <a:lnSpc>
                <a:spcPct val="90000"/>
              </a:lnSpc>
              <a:spcBef>
                <a:spcPts val="320"/>
              </a:spcBef>
              <a:spcAft>
                <a:spcPts val="0"/>
              </a:spcAft>
              <a:buClr>
                <a:schemeClr val="hlink"/>
              </a:buClr>
              <a:buSzPts val="1120"/>
              <a:buFont typeface="Noto Sans Symbols"/>
              <a:buNone/>
            </a:pPr>
            <a:endParaRPr sz="1600" b="1" i="0" u="none" strike="noStrike" cap="none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1680"/>
              <a:buFont typeface="Noto Sans Symbols"/>
              <a:buChar char="◆"/>
            </a:pPr>
            <a:r>
              <a:rPr lang="en-US" sz="24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Данный метод учит мыслить, повышает интерес к изучаемому предмету, способствует более прочному усвоению учебного материала</a:t>
            </a:r>
            <a:endParaRPr/>
          </a:p>
        </p:txBody>
      </p:sp>
      <p:sp>
        <p:nvSpPr>
          <p:cNvPr id="197" name="Google Shape;197;p21"/>
          <p:cNvSpPr/>
          <p:nvPr/>
        </p:nvSpPr>
        <p:spPr>
          <a:xfrm>
            <a:off x="7524750" y="6021387"/>
            <a:ext cx="719137" cy="3603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37450" y="60000"/>
                </a:moveTo>
                <a:lnTo>
                  <a:pt x="82550" y="15000"/>
                </a:lnTo>
                <a:lnTo>
                  <a:pt x="82550" y="105000"/>
                </a:lnTo>
                <a:close/>
              </a:path>
              <a:path w="120000" h="120000" fill="darken" extrusionOk="0">
                <a:moveTo>
                  <a:pt x="37450" y="60000"/>
                </a:moveTo>
                <a:lnTo>
                  <a:pt x="82550" y="15000"/>
                </a:lnTo>
                <a:lnTo>
                  <a:pt x="82550" y="105000"/>
                </a:lnTo>
                <a:close/>
              </a:path>
              <a:path w="120000" h="120000" fill="none" extrusionOk="0">
                <a:moveTo>
                  <a:pt x="37450" y="60000"/>
                </a:moveTo>
                <a:lnTo>
                  <a:pt x="82550" y="15000"/>
                </a:lnTo>
                <a:lnTo>
                  <a:pt x="82550" y="105000"/>
                </a:lnTo>
                <a:close/>
              </a:path>
              <a:path w="120000" h="120000" fill="none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rgbClr val="FF99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F16F96AD-FDFA-4AD5-A6D1-6D4C193ED85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2800" dirty="0"/>
              <a:t>Люди, преподающие какой либо предмет, могут быть очень компетентными в нем и много знать об этой конкретной области, Однако, они обычно очень мало знают о том, как они этому научились, и еще меньше – о том, как научить этому кого - то  другого.</a:t>
            </a:r>
          </a:p>
          <a:p>
            <a:pPr algn="r"/>
            <a:r>
              <a:rPr lang="ru-RU" sz="2800" dirty="0"/>
              <a:t>Ричард </a:t>
            </a:r>
            <a:r>
              <a:rPr lang="ru-RU" sz="2800" dirty="0" err="1"/>
              <a:t>Бэндлер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8654437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lt1"/>
            </a:gs>
            <a:gs pos="100000">
              <a:srgbClr val="A1B1B1"/>
            </a:gs>
          </a:gsLst>
          <a:lin ang="5400000" scaled="0"/>
        </a:gradFill>
        <a:effectLst/>
      </p:bgPr>
    </p:bg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22"/>
          <p:cNvSpPr txBox="1">
            <a:spLocks noGrp="1"/>
          </p:cNvSpPr>
          <p:nvPr>
            <p:ph type="title"/>
          </p:nvPr>
        </p:nvSpPr>
        <p:spPr>
          <a:xfrm>
            <a:off x="457200" y="277812"/>
            <a:ext cx="8229600" cy="1139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4400"/>
              <a:buFont typeface="Arial"/>
              <a:buNone/>
            </a:pPr>
            <a:r>
              <a:rPr lang="en-US" sz="4400" b="1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Межпредметная лекция</a:t>
            </a:r>
            <a:endParaRPr/>
          </a:p>
        </p:txBody>
      </p:sp>
      <p:sp>
        <p:nvSpPr>
          <p:cNvPr id="203" name="Google Shape;203;p2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240"/>
              <a:buFont typeface="Noto Sans Symbols"/>
              <a:buChar char="◆"/>
            </a:pPr>
            <a:r>
              <a:rPr lang="en-US" sz="32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Главное отличие состоит в том, что она позволяет рассматривать учебные проблемы с позиции нескольких наук одновременно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1680"/>
              <a:buFont typeface="Noto Sans Symbols"/>
              <a:buNone/>
            </a:pPr>
            <a:endParaRPr sz="2400" b="1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342900" marR="0" lvl="0" indent="-34290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SzPts val="2240"/>
              <a:buFont typeface="Noto Sans Symbols"/>
              <a:buChar char="◆"/>
            </a:pPr>
            <a:r>
              <a:rPr lang="en-US" sz="32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Межпредметная лекция читается несколькими преподавателями</a:t>
            </a:r>
            <a:endParaRPr/>
          </a:p>
        </p:txBody>
      </p:sp>
      <p:sp>
        <p:nvSpPr>
          <p:cNvPr id="204" name="Google Shape;204;p22"/>
          <p:cNvSpPr/>
          <p:nvPr/>
        </p:nvSpPr>
        <p:spPr>
          <a:xfrm>
            <a:off x="7524750" y="6021387"/>
            <a:ext cx="719137" cy="3603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37450" y="60000"/>
                </a:moveTo>
                <a:lnTo>
                  <a:pt x="82550" y="15000"/>
                </a:lnTo>
                <a:lnTo>
                  <a:pt x="82550" y="105000"/>
                </a:lnTo>
                <a:close/>
              </a:path>
              <a:path w="120000" h="120000" fill="darken" extrusionOk="0">
                <a:moveTo>
                  <a:pt x="37450" y="60000"/>
                </a:moveTo>
                <a:lnTo>
                  <a:pt x="82550" y="15000"/>
                </a:lnTo>
                <a:lnTo>
                  <a:pt x="82550" y="105000"/>
                </a:lnTo>
                <a:close/>
              </a:path>
              <a:path w="120000" h="120000" fill="none" extrusionOk="0">
                <a:moveTo>
                  <a:pt x="37450" y="60000"/>
                </a:moveTo>
                <a:lnTo>
                  <a:pt x="82550" y="15000"/>
                </a:lnTo>
                <a:lnTo>
                  <a:pt x="82550" y="105000"/>
                </a:lnTo>
                <a:close/>
              </a:path>
              <a:path w="120000" h="120000" fill="none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rgbClr val="FF99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lt1"/>
            </a:gs>
            <a:gs pos="100000">
              <a:srgbClr val="A1B1B1"/>
            </a:gs>
          </a:gsLst>
          <a:lin ang="5400000" scaled="0"/>
        </a:gradFill>
        <a:effectLst/>
      </p:bgPr>
    </p:bg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23"/>
          <p:cNvSpPr txBox="1">
            <a:spLocks noGrp="1"/>
          </p:cNvSpPr>
          <p:nvPr>
            <p:ph type="title"/>
          </p:nvPr>
        </p:nvSpPr>
        <p:spPr>
          <a:xfrm>
            <a:off x="457200" y="277812"/>
            <a:ext cx="8229600" cy="1139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4400"/>
              <a:buFont typeface="Arial"/>
              <a:buNone/>
            </a:pPr>
            <a:r>
              <a:rPr lang="en-US" sz="4400" b="1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«Лекция вдвоем»</a:t>
            </a:r>
            <a:endParaRPr/>
          </a:p>
        </p:txBody>
      </p:sp>
      <p:sp>
        <p:nvSpPr>
          <p:cNvPr id="210" name="Google Shape;210;p2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960"/>
              <a:buFont typeface="Noto Sans Symbols"/>
              <a:buChar char="◆"/>
            </a:pPr>
            <a:r>
              <a:rPr lang="en-US" sz="28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Предметная «лекция вдвоем» читается преподавателями одной учебной дисциплины</a:t>
            </a:r>
            <a:endParaRPr/>
          </a:p>
          <a:p>
            <a:pPr marL="342900" marR="0" lvl="0" indent="-342900" algn="l" rtl="0">
              <a:lnSpc>
                <a:spcPct val="90000"/>
              </a:lnSpc>
              <a:spcBef>
                <a:spcPts val="320"/>
              </a:spcBef>
              <a:spcAft>
                <a:spcPts val="0"/>
              </a:spcAft>
              <a:buClr>
                <a:schemeClr val="hlink"/>
              </a:buClr>
              <a:buSzPts val="1120"/>
              <a:buFont typeface="Noto Sans Symbols"/>
              <a:buNone/>
            </a:pPr>
            <a:endParaRPr sz="1600" b="1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342900" marR="0" lvl="0" indent="-342900" algn="ctr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960"/>
              <a:buFont typeface="Noto Sans Symbols"/>
              <a:buChar char="◆"/>
            </a:pPr>
            <a:r>
              <a:rPr lang="en-US"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Межпредметная «лекция вдвоем» проводится преподавателем двух различных дисциплин</a:t>
            </a:r>
            <a:endParaRPr/>
          </a:p>
          <a:p>
            <a:pPr marL="342900" marR="0" lvl="0" indent="-342900" algn="l" rtl="0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hlink"/>
              </a:buClr>
              <a:buSzPts val="1260"/>
              <a:buFont typeface="Noto Sans Symbols"/>
              <a:buNone/>
            </a:pPr>
            <a:endParaRPr sz="1800" b="1" i="0" u="none" strike="noStrike" cap="none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960"/>
              <a:buFont typeface="Noto Sans Symbols"/>
              <a:buChar char="◆"/>
            </a:pPr>
            <a:r>
              <a:rPr lang="en-US" sz="28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Чтение лекции на «контрасте», чтение лекции на взаимодополнении</a:t>
            </a:r>
            <a:endParaRPr/>
          </a:p>
        </p:txBody>
      </p:sp>
      <p:sp>
        <p:nvSpPr>
          <p:cNvPr id="211" name="Google Shape;211;p23"/>
          <p:cNvSpPr/>
          <p:nvPr/>
        </p:nvSpPr>
        <p:spPr>
          <a:xfrm>
            <a:off x="7524750" y="6021387"/>
            <a:ext cx="719137" cy="3603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37450" y="60000"/>
                </a:moveTo>
                <a:lnTo>
                  <a:pt x="82550" y="15000"/>
                </a:lnTo>
                <a:lnTo>
                  <a:pt x="82550" y="105000"/>
                </a:lnTo>
                <a:close/>
              </a:path>
              <a:path w="120000" h="120000" fill="darken" extrusionOk="0">
                <a:moveTo>
                  <a:pt x="37450" y="60000"/>
                </a:moveTo>
                <a:lnTo>
                  <a:pt x="82550" y="15000"/>
                </a:lnTo>
                <a:lnTo>
                  <a:pt x="82550" y="105000"/>
                </a:lnTo>
                <a:close/>
              </a:path>
              <a:path w="120000" h="120000" fill="none" extrusionOk="0">
                <a:moveTo>
                  <a:pt x="37450" y="60000"/>
                </a:moveTo>
                <a:lnTo>
                  <a:pt x="82550" y="15000"/>
                </a:lnTo>
                <a:lnTo>
                  <a:pt x="82550" y="105000"/>
                </a:lnTo>
                <a:close/>
              </a:path>
              <a:path w="120000" h="120000" fill="none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rgbClr val="FF99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lt1"/>
            </a:gs>
            <a:gs pos="100000">
              <a:srgbClr val="A1B1B1"/>
            </a:gs>
          </a:gsLst>
          <a:lin ang="5400000" scaled="0"/>
        </a:gradFill>
        <a:effectLst/>
      </p:bgPr>
    </p:bg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24"/>
          <p:cNvSpPr txBox="1">
            <a:spLocks noGrp="1"/>
          </p:cNvSpPr>
          <p:nvPr>
            <p:ph type="title"/>
          </p:nvPr>
        </p:nvSpPr>
        <p:spPr>
          <a:xfrm>
            <a:off x="457200" y="277812"/>
            <a:ext cx="8229600" cy="1139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4000"/>
              <a:buFont typeface="Arial"/>
              <a:buNone/>
            </a:pPr>
            <a:r>
              <a:rPr lang="en-US" sz="4000" b="1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Программированная лекция-консультация</a:t>
            </a:r>
            <a:endParaRPr/>
          </a:p>
        </p:txBody>
      </p:sp>
      <p:sp>
        <p:nvSpPr>
          <p:cNvPr id="217" name="Google Shape;217;p2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240"/>
              <a:buFont typeface="Noto Sans Symbols"/>
              <a:buChar char="◆"/>
            </a:pPr>
            <a:r>
              <a:rPr lang="en-US" sz="3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Преподаватель сам составляет и предлагает вопросы слушателям</a:t>
            </a:r>
            <a:endParaRPr/>
          </a:p>
          <a:p>
            <a:pPr marL="342900" marR="0" lvl="0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None/>
            </a:pPr>
            <a:endParaRPr sz="20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SzPts val="2240"/>
              <a:buFont typeface="Noto Sans Symbols"/>
              <a:buChar char="◆"/>
            </a:pPr>
            <a:r>
              <a:rPr lang="en-US" sz="32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Студенты отвечают на вопросы</a:t>
            </a:r>
            <a:endParaRPr/>
          </a:p>
          <a:p>
            <a:pPr marL="342900" marR="0" lvl="0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None/>
            </a:pPr>
            <a:endParaRPr sz="2000" b="0" i="0" u="none" strike="noStrike" cap="none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SzPts val="2240"/>
              <a:buFont typeface="Noto Sans Symbols"/>
              <a:buChar char="◆"/>
            </a:pPr>
            <a:r>
              <a:rPr lang="en-US" sz="3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Затем проводится анализ и обсуждение неправильных ответов</a:t>
            </a:r>
            <a:endParaRPr/>
          </a:p>
          <a:p>
            <a:pPr marL="342900" marR="0" lvl="0" indent="-342900" algn="l" rtl="0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hlink"/>
              </a:buClr>
              <a:buSzPts val="1260"/>
              <a:buFont typeface="Noto Sans Symbols"/>
              <a:buNone/>
            </a:pPr>
            <a:endParaRPr sz="18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SzPts val="2240"/>
              <a:buFont typeface="Noto Sans Symbols"/>
              <a:buChar char="◆"/>
            </a:pPr>
            <a:r>
              <a:rPr lang="en-US" sz="32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Преподаватель дает разъяснение по возникающим вопросам</a:t>
            </a:r>
            <a:endParaRPr/>
          </a:p>
        </p:txBody>
      </p:sp>
      <p:sp>
        <p:nvSpPr>
          <p:cNvPr id="218" name="Google Shape;218;p24"/>
          <p:cNvSpPr/>
          <p:nvPr/>
        </p:nvSpPr>
        <p:spPr>
          <a:xfrm>
            <a:off x="7524750" y="6021387"/>
            <a:ext cx="719137" cy="3603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37450" y="60000"/>
                </a:moveTo>
                <a:lnTo>
                  <a:pt x="82550" y="15000"/>
                </a:lnTo>
                <a:lnTo>
                  <a:pt x="82550" y="105000"/>
                </a:lnTo>
                <a:close/>
              </a:path>
              <a:path w="120000" h="120000" fill="darken" extrusionOk="0">
                <a:moveTo>
                  <a:pt x="37450" y="60000"/>
                </a:moveTo>
                <a:lnTo>
                  <a:pt x="82550" y="15000"/>
                </a:lnTo>
                <a:lnTo>
                  <a:pt x="82550" y="105000"/>
                </a:lnTo>
                <a:close/>
              </a:path>
              <a:path w="120000" h="120000" fill="none" extrusionOk="0">
                <a:moveTo>
                  <a:pt x="37450" y="60000"/>
                </a:moveTo>
                <a:lnTo>
                  <a:pt x="82550" y="15000"/>
                </a:lnTo>
                <a:lnTo>
                  <a:pt x="82550" y="105000"/>
                </a:lnTo>
                <a:close/>
              </a:path>
              <a:path w="120000" h="120000" fill="none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rgbClr val="FF99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lt1"/>
            </a:gs>
            <a:gs pos="100000">
              <a:srgbClr val="A1B1B1"/>
            </a:gs>
          </a:gsLst>
          <a:lin ang="5400000" scaled="0"/>
        </a:gradFill>
        <a:effectLst/>
      </p:bgPr>
    </p:bg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25"/>
          <p:cNvSpPr txBox="1">
            <a:spLocks noGrp="1"/>
          </p:cNvSpPr>
          <p:nvPr>
            <p:ph type="title"/>
          </p:nvPr>
        </p:nvSpPr>
        <p:spPr>
          <a:xfrm>
            <a:off x="457200" y="277812"/>
            <a:ext cx="8229600" cy="1139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4000"/>
              <a:buFont typeface="Arial"/>
              <a:buNone/>
            </a:pPr>
            <a:r>
              <a:rPr lang="en-US" sz="40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Лекция с «запланированными ошибками»</a:t>
            </a:r>
            <a:endParaRPr/>
          </a:p>
        </p:txBody>
      </p:sp>
      <p:sp>
        <p:nvSpPr>
          <p:cNvPr id="224" name="Google Shape;224;p25"/>
          <p:cNvSpPr txBox="1">
            <a:spLocks noGrp="1"/>
          </p:cNvSpPr>
          <p:nvPr>
            <p:ph type="body" idx="1"/>
          </p:nvPr>
        </p:nvSpPr>
        <p:spPr>
          <a:xfrm>
            <a:off x="395287" y="1844675"/>
            <a:ext cx="8229600" cy="453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680"/>
              <a:buFont typeface="Noto Sans Symbols"/>
              <a:buChar char="◆"/>
            </a:pPr>
            <a:r>
              <a:rPr lang="en-US" sz="24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Позволяет повысить контролирующую функцию лекционных занятий</a:t>
            </a:r>
            <a:endParaRPr/>
          </a:p>
          <a:p>
            <a:pPr marL="342900" marR="0" lvl="0" indent="-342900" algn="l" rtl="0">
              <a:lnSpc>
                <a:spcPct val="90000"/>
              </a:lnSpc>
              <a:spcBef>
                <a:spcPts val="320"/>
              </a:spcBef>
              <a:spcAft>
                <a:spcPts val="0"/>
              </a:spcAft>
              <a:buClr>
                <a:schemeClr val="hlink"/>
              </a:buClr>
              <a:buSzPts val="1120"/>
              <a:buFont typeface="Noto Sans Symbols"/>
              <a:buNone/>
            </a:pPr>
            <a:endParaRPr sz="1600" b="1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1680"/>
              <a:buFont typeface="Noto Sans Symbols"/>
              <a:buChar char="◆"/>
            </a:pPr>
            <a:r>
              <a:rPr lang="en-US" sz="24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Преподаватель объявляет тему занятия и сообщает о наличии ошибок в материале</a:t>
            </a:r>
            <a:endParaRPr/>
          </a:p>
          <a:p>
            <a:pPr marL="342900" marR="0" lvl="0" indent="-342900" algn="l" rtl="0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hlink"/>
              </a:buClr>
              <a:buSzPts val="1260"/>
              <a:buFont typeface="Noto Sans Symbols"/>
              <a:buNone/>
            </a:pPr>
            <a:endParaRPr sz="1800" b="1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1680"/>
              <a:buFont typeface="Noto Sans Symbols"/>
              <a:buChar char="◆"/>
            </a:pPr>
            <a:r>
              <a:rPr lang="en-US" sz="24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Найденные ошибки заносятся на отдельный лист</a:t>
            </a:r>
            <a:endParaRPr/>
          </a:p>
          <a:p>
            <a:pPr marL="342900" marR="0" lvl="0" indent="-342900" algn="l" rtl="0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hlink"/>
              </a:buClr>
              <a:buSzPts val="1260"/>
              <a:buFont typeface="Noto Sans Symbols"/>
              <a:buNone/>
            </a:pPr>
            <a:endParaRPr sz="1800" b="1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1680"/>
              <a:buFont typeface="Noto Sans Symbols"/>
              <a:buChar char="◆"/>
            </a:pPr>
            <a:r>
              <a:rPr lang="en-US" sz="24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За 20 минут до конца лекции проводится диагностика и анализ ошибок</a:t>
            </a:r>
            <a:endParaRPr/>
          </a:p>
        </p:txBody>
      </p:sp>
      <p:sp>
        <p:nvSpPr>
          <p:cNvPr id="225" name="Google Shape;225;p25"/>
          <p:cNvSpPr/>
          <p:nvPr/>
        </p:nvSpPr>
        <p:spPr>
          <a:xfrm>
            <a:off x="7524750" y="6021387"/>
            <a:ext cx="719137" cy="3603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37450" y="60000"/>
                </a:moveTo>
                <a:lnTo>
                  <a:pt x="82550" y="15000"/>
                </a:lnTo>
                <a:lnTo>
                  <a:pt x="82550" y="105000"/>
                </a:lnTo>
                <a:close/>
              </a:path>
              <a:path w="120000" h="120000" fill="darken" extrusionOk="0">
                <a:moveTo>
                  <a:pt x="37450" y="60000"/>
                </a:moveTo>
                <a:lnTo>
                  <a:pt x="82550" y="15000"/>
                </a:lnTo>
                <a:lnTo>
                  <a:pt x="82550" y="105000"/>
                </a:lnTo>
                <a:close/>
              </a:path>
              <a:path w="120000" h="120000" fill="none" extrusionOk="0">
                <a:moveTo>
                  <a:pt x="37450" y="60000"/>
                </a:moveTo>
                <a:lnTo>
                  <a:pt x="82550" y="15000"/>
                </a:lnTo>
                <a:lnTo>
                  <a:pt x="82550" y="105000"/>
                </a:lnTo>
                <a:close/>
              </a:path>
              <a:path w="120000" h="120000" fill="none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rgbClr val="FF99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lt1"/>
            </a:gs>
            <a:gs pos="100000">
              <a:srgbClr val="A1B1B1"/>
            </a:gs>
          </a:gsLst>
          <a:lin ang="5400000" scaled="0"/>
        </a:gradFill>
        <a:effectLst/>
      </p:bgPr>
    </p:bg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26"/>
          <p:cNvSpPr txBox="1">
            <a:spLocks noGrp="1"/>
          </p:cNvSpPr>
          <p:nvPr>
            <p:ph type="title"/>
          </p:nvPr>
        </p:nvSpPr>
        <p:spPr>
          <a:xfrm>
            <a:off x="457200" y="277812"/>
            <a:ext cx="8229600" cy="1139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4400"/>
              <a:buFont typeface="Arial"/>
              <a:buNone/>
            </a:pPr>
            <a:r>
              <a:rPr lang="en-US" sz="4400" b="1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Информационная лекция</a:t>
            </a:r>
            <a:endParaRPr/>
          </a:p>
        </p:txBody>
      </p:sp>
      <p:sp>
        <p:nvSpPr>
          <p:cNvPr id="231" name="Google Shape;231;p2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240"/>
              <a:buFont typeface="Noto Sans Symbols"/>
              <a:buChar char="◆"/>
            </a:pPr>
            <a:r>
              <a:rPr lang="en-US" sz="3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Преподаватель в виде монолога последовательно излагает теоретические вопросы, разъясняет их, иллюстрирует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SzPts val="2240"/>
              <a:buFont typeface="Noto Sans Symbols"/>
              <a:buNone/>
            </a:pPr>
            <a:endParaRPr sz="32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342900" marR="0" lvl="0" indent="-34290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SzPts val="2240"/>
              <a:buFont typeface="Noto Sans Symbols"/>
              <a:buChar char="◆"/>
            </a:pPr>
            <a:r>
              <a:rPr lang="en-US" sz="32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Применяется  объяснительно-иллюстративный метод</a:t>
            </a:r>
            <a:endParaRPr/>
          </a:p>
        </p:txBody>
      </p:sp>
      <p:sp>
        <p:nvSpPr>
          <p:cNvPr id="232" name="Google Shape;232;p26"/>
          <p:cNvSpPr/>
          <p:nvPr/>
        </p:nvSpPr>
        <p:spPr>
          <a:xfrm>
            <a:off x="7524750" y="6021387"/>
            <a:ext cx="719137" cy="3603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37450" y="60000"/>
                </a:moveTo>
                <a:lnTo>
                  <a:pt x="82550" y="15000"/>
                </a:lnTo>
                <a:lnTo>
                  <a:pt x="82550" y="105000"/>
                </a:lnTo>
                <a:close/>
              </a:path>
              <a:path w="120000" h="120000" fill="darken" extrusionOk="0">
                <a:moveTo>
                  <a:pt x="37450" y="60000"/>
                </a:moveTo>
                <a:lnTo>
                  <a:pt x="82550" y="15000"/>
                </a:lnTo>
                <a:lnTo>
                  <a:pt x="82550" y="105000"/>
                </a:lnTo>
                <a:close/>
              </a:path>
              <a:path w="120000" h="120000" fill="none" extrusionOk="0">
                <a:moveTo>
                  <a:pt x="37450" y="60000"/>
                </a:moveTo>
                <a:lnTo>
                  <a:pt x="82550" y="15000"/>
                </a:lnTo>
                <a:lnTo>
                  <a:pt x="82550" y="105000"/>
                </a:lnTo>
                <a:close/>
              </a:path>
              <a:path w="120000" h="120000" fill="none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rgbClr val="FF99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lt1"/>
            </a:gs>
            <a:gs pos="100000">
              <a:srgbClr val="A1B1B1"/>
            </a:gs>
          </a:gsLst>
          <a:lin ang="5400000" scaled="0"/>
        </a:gradFill>
        <a:effectLst/>
      </p:bgPr>
    </p:bg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27"/>
          <p:cNvSpPr txBox="1">
            <a:spLocks noGrp="1"/>
          </p:cNvSpPr>
          <p:nvPr>
            <p:ph type="title"/>
          </p:nvPr>
        </p:nvSpPr>
        <p:spPr>
          <a:xfrm>
            <a:off x="457200" y="277812"/>
            <a:ext cx="8229600" cy="1139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4000"/>
              <a:buFont typeface="Arial"/>
              <a:buNone/>
            </a:pPr>
            <a:r>
              <a:rPr lang="en-US" sz="4000" b="1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Лекция «Пресс-конференция»</a:t>
            </a:r>
            <a:endParaRPr/>
          </a:p>
        </p:txBody>
      </p:sp>
      <p:sp>
        <p:nvSpPr>
          <p:cNvPr id="238" name="Google Shape;238;p2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680"/>
              <a:buFont typeface="Noto Sans Symbols"/>
              <a:buChar char="◆"/>
            </a:pPr>
            <a:r>
              <a:rPr lang="en-US" sz="24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Преподаватель называет тему лекции и просит письменно за 2-3м.задать ему интересующий каждого студента вопрос по теме</a:t>
            </a:r>
            <a:endParaRPr/>
          </a:p>
          <a:p>
            <a:pPr marL="342900" marR="0" lvl="0" indent="-342900" algn="l" rtl="0">
              <a:lnSpc>
                <a:spcPct val="80000"/>
              </a:lnSpc>
              <a:spcBef>
                <a:spcPts val="320"/>
              </a:spcBef>
              <a:spcAft>
                <a:spcPts val="0"/>
              </a:spcAft>
              <a:buClr>
                <a:schemeClr val="hlink"/>
              </a:buClr>
              <a:buSzPts val="1120"/>
              <a:buFont typeface="Noto Sans Symbols"/>
              <a:buNone/>
            </a:pPr>
            <a:endParaRPr sz="1600" b="1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342900" marR="0" lvl="0" indent="-342900" algn="l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1680"/>
              <a:buFont typeface="Noto Sans Symbols"/>
              <a:buChar char="◆"/>
            </a:pPr>
            <a:r>
              <a:rPr lang="en-US" sz="24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Преподаватель систематизирует вопросы и начинает читать лекцию</a:t>
            </a:r>
            <a:endParaRPr/>
          </a:p>
          <a:p>
            <a:pPr marL="342900" marR="0" lvl="0" indent="-342900" algn="l" rtl="0">
              <a:lnSpc>
                <a:spcPct val="80000"/>
              </a:lnSpc>
              <a:spcBef>
                <a:spcPts val="360"/>
              </a:spcBef>
              <a:spcAft>
                <a:spcPts val="0"/>
              </a:spcAft>
              <a:buClr>
                <a:schemeClr val="hlink"/>
              </a:buClr>
              <a:buSzPts val="1260"/>
              <a:buFont typeface="Noto Sans Symbols"/>
              <a:buNone/>
            </a:pPr>
            <a:endParaRPr sz="1800" b="1" i="0" u="none" strike="noStrike" cap="none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342900" marR="0" lvl="0" indent="-342900" algn="l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1680"/>
              <a:buFont typeface="Noto Sans Symbols"/>
              <a:buChar char="◆"/>
            </a:pPr>
            <a:r>
              <a:rPr lang="en-US" sz="24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Структура лекции должна быть не вопросно-ответной, а представлять связное изложение проблемы</a:t>
            </a:r>
            <a:endParaRPr/>
          </a:p>
          <a:p>
            <a:pPr marL="342900" marR="0" lvl="0" indent="-342900" algn="l" rtl="0">
              <a:lnSpc>
                <a:spcPct val="80000"/>
              </a:lnSpc>
              <a:spcBef>
                <a:spcPts val="320"/>
              </a:spcBef>
              <a:spcAft>
                <a:spcPts val="0"/>
              </a:spcAft>
              <a:buClr>
                <a:schemeClr val="hlink"/>
              </a:buClr>
              <a:buSzPts val="1120"/>
              <a:buFont typeface="Noto Sans Symbols"/>
              <a:buNone/>
            </a:pPr>
            <a:endParaRPr sz="1600" b="1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342900" marR="0" lvl="0" indent="-342900" algn="l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1680"/>
              <a:buFont typeface="Noto Sans Symbols"/>
              <a:buChar char="◆"/>
            </a:pPr>
            <a:r>
              <a:rPr lang="en-US" sz="24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Форма лекции должна быть для студентов неожиданна</a:t>
            </a:r>
            <a:endParaRPr/>
          </a:p>
        </p:txBody>
      </p:sp>
      <p:sp>
        <p:nvSpPr>
          <p:cNvPr id="239" name="Google Shape;239;p27"/>
          <p:cNvSpPr/>
          <p:nvPr/>
        </p:nvSpPr>
        <p:spPr>
          <a:xfrm>
            <a:off x="7524750" y="6021387"/>
            <a:ext cx="719137" cy="3603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37450" y="60000"/>
                </a:moveTo>
                <a:lnTo>
                  <a:pt x="82550" y="15000"/>
                </a:lnTo>
                <a:lnTo>
                  <a:pt x="82550" y="105000"/>
                </a:lnTo>
                <a:close/>
              </a:path>
              <a:path w="120000" h="120000" fill="darken" extrusionOk="0">
                <a:moveTo>
                  <a:pt x="37450" y="60000"/>
                </a:moveTo>
                <a:lnTo>
                  <a:pt x="82550" y="15000"/>
                </a:lnTo>
                <a:lnTo>
                  <a:pt x="82550" y="105000"/>
                </a:lnTo>
                <a:close/>
              </a:path>
              <a:path w="120000" h="120000" fill="none" extrusionOk="0">
                <a:moveTo>
                  <a:pt x="37450" y="60000"/>
                </a:moveTo>
                <a:lnTo>
                  <a:pt x="82550" y="15000"/>
                </a:lnTo>
                <a:lnTo>
                  <a:pt x="82550" y="105000"/>
                </a:lnTo>
                <a:close/>
              </a:path>
              <a:path w="120000" h="120000" fill="none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rgbClr val="FF99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lt1"/>
            </a:gs>
            <a:gs pos="100000">
              <a:srgbClr val="A1B1B1"/>
            </a:gs>
          </a:gsLst>
          <a:lin ang="5400000" scaled="0"/>
        </a:gradFill>
        <a:effectLst/>
      </p:bgPr>
    </p:bg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28"/>
          <p:cNvSpPr txBox="1">
            <a:spLocks noGrp="1"/>
          </p:cNvSpPr>
          <p:nvPr>
            <p:ph type="title"/>
          </p:nvPr>
        </p:nvSpPr>
        <p:spPr>
          <a:xfrm>
            <a:off x="457200" y="277812"/>
            <a:ext cx="8229600" cy="1139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4400"/>
              <a:buFont typeface="Arial"/>
              <a:buNone/>
            </a:pPr>
            <a:r>
              <a:rPr lang="en-US" sz="4400" b="1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Лекция-интервью</a:t>
            </a:r>
            <a:endParaRPr/>
          </a:p>
        </p:txBody>
      </p:sp>
      <p:sp>
        <p:nvSpPr>
          <p:cNvPr id="245" name="Google Shape;245;p2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240"/>
              <a:buFont typeface="Noto Sans Symbols"/>
              <a:buChar char="◆"/>
            </a:pPr>
            <a:r>
              <a:rPr lang="en-US" sz="3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Студенты располагаются за большим столом.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hlink"/>
              </a:buClr>
              <a:buSzPts val="1120"/>
              <a:buFont typeface="Noto Sans Symbols"/>
              <a:buNone/>
            </a:pPr>
            <a:endParaRPr sz="16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SzPts val="2240"/>
              <a:buFont typeface="Noto Sans Symbols"/>
              <a:buChar char="◆"/>
            </a:pPr>
            <a:r>
              <a:rPr lang="en-US" sz="32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Преподаватель задает вопросы,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SzPts val="2240"/>
              <a:buFont typeface="Noto Sans Symbols"/>
              <a:buNone/>
            </a:pPr>
            <a:r>
              <a:rPr lang="en-US" sz="32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корректирует студенческие ответы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hlink"/>
              </a:buClr>
              <a:buSzPts val="1260"/>
              <a:buFont typeface="Noto Sans Symbols"/>
              <a:buNone/>
            </a:pPr>
            <a:endParaRPr sz="1800" b="0" i="0" u="none" strike="noStrike" cap="none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SzPts val="2240"/>
              <a:buFont typeface="Noto Sans Symbols"/>
              <a:buChar char="◆"/>
            </a:pPr>
            <a:r>
              <a:rPr lang="en-US" sz="3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Проводится при первом знакомстве со студентами или вовремя зачета</a:t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lt1"/>
            </a:gs>
            <a:gs pos="100000">
              <a:srgbClr val="A1B1B1"/>
            </a:gs>
          </a:gsLst>
          <a:lin ang="5400000" scaled="0"/>
        </a:gradFill>
        <a:effectLst/>
      </p:bgPr>
    </p:bg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29"/>
          <p:cNvSpPr txBox="1">
            <a:spLocks noGrp="1"/>
          </p:cNvSpPr>
          <p:nvPr>
            <p:ph type="title"/>
          </p:nvPr>
        </p:nvSpPr>
        <p:spPr>
          <a:xfrm>
            <a:off x="457200" y="277812"/>
            <a:ext cx="8229600" cy="1139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3200"/>
              <a:buFont typeface="Arial"/>
              <a:buNone/>
            </a:pPr>
            <a:r>
              <a:rPr lang="en-US" sz="3200" b="1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Что реализуется в лекции-интервью?</a:t>
            </a:r>
            <a:endParaRPr/>
          </a:p>
        </p:txBody>
      </p:sp>
      <p:sp>
        <p:nvSpPr>
          <p:cNvPr id="251" name="Google Shape;251;p29"/>
          <p:cNvSpPr/>
          <p:nvPr/>
        </p:nvSpPr>
        <p:spPr>
          <a:xfrm>
            <a:off x="3276600" y="2565400"/>
            <a:ext cx="2447925" cy="1511300"/>
          </a:xfrm>
          <a:prstGeom prst="ellipse">
            <a:avLst/>
          </a:prstGeom>
          <a:solidFill>
            <a:srgbClr val="FFCC99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429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0AC18"/>
              </a:buClr>
              <a:buSzPts val="2400"/>
              <a:buFont typeface="Verdana"/>
              <a:buNone/>
            </a:pPr>
            <a:r>
              <a:rPr lang="en-US" sz="2400" b="1" i="0" u="none">
                <a:solidFill>
                  <a:srgbClr val="E0AC18"/>
                </a:solidFill>
                <a:latin typeface="Verdana"/>
                <a:ea typeface="Verdana"/>
                <a:cs typeface="Verdana"/>
                <a:sym typeface="Verdana"/>
              </a:rPr>
              <a:t>Лекция – </a:t>
            </a:r>
            <a:endParaRPr/>
          </a:p>
          <a:p>
            <a:pPr marL="342900" marR="0" lvl="0" indent="-34290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E0AC18"/>
              </a:buClr>
              <a:buSzPts val="2400"/>
              <a:buFont typeface="Verdana"/>
              <a:buNone/>
            </a:pPr>
            <a:r>
              <a:rPr lang="en-US" sz="2400" b="1" i="0" u="none">
                <a:solidFill>
                  <a:srgbClr val="E0AC18"/>
                </a:solidFill>
                <a:latin typeface="Verdana"/>
                <a:ea typeface="Verdana"/>
                <a:cs typeface="Verdana"/>
                <a:sym typeface="Verdana"/>
              </a:rPr>
              <a:t>интервью</a:t>
            </a:r>
            <a:endParaRPr/>
          </a:p>
        </p:txBody>
      </p:sp>
      <p:sp>
        <p:nvSpPr>
          <p:cNvPr id="252" name="Google Shape;252;p29"/>
          <p:cNvSpPr/>
          <p:nvPr/>
        </p:nvSpPr>
        <p:spPr>
          <a:xfrm>
            <a:off x="250825" y="1341437"/>
            <a:ext cx="2376487" cy="2159000"/>
          </a:xfrm>
          <a:prstGeom prst="ellipse">
            <a:avLst/>
          </a:prstGeom>
          <a:solidFill>
            <a:srgbClr val="CCECFF"/>
          </a:solidFill>
          <a:ln w="57150" cap="flat" cmpd="thickThin">
            <a:solidFill>
              <a:srgbClr val="E0AC1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429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Verdana"/>
              <a:buNone/>
            </a:pPr>
            <a:r>
              <a:rPr lang="en-US" sz="1600" b="1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Дискуссионный</a:t>
            </a:r>
            <a:endParaRPr/>
          </a:p>
          <a:p>
            <a:pPr marL="342900" marR="0" lvl="0" indent="-342900" algn="ctr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Verdana"/>
              <a:buNone/>
            </a:pPr>
            <a:r>
              <a:rPr lang="en-US" sz="1600" b="1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Принцип</a:t>
            </a:r>
            <a:endParaRPr/>
          </a:p>
          <a:p>
            <a:pPr marL="342900" marR="0" lvl="0" indent="-342900" algn="ctr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Verdana"/>
              <a:buNone/>
            </a:pPr>
            <a:r>
              <a:rPr lang="en-US" sz="1600" b="1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(вопрос – ответ)</a:t>
            </a:r>
            <a:endParaRPr/>
          </a:p>
        </p:txBody>
      </p:sp>
      <p:sp>
        <p:nvSpPr>
          <p:cNvPr id="253" name="Google Shape;253;p29"/>
          <p:cNvSpPr/>
          <p:nvPr/>
        </p:nvSpPr>
        <p:spPr>
          <a:xfrm>
            <a:off x="5795962" y="3860800"/>
            <a:ext cx="3168650" cy="2519362"/>
          </a:xfrm>
          <a:prstGeom prst="ellipse">
            <a:avLst/>
          </a:prstGeom>
          <a:solidFill>
            <a:srgbClr val="CCECFF"/>
          </a:solidFill>
          <a:ln w="57150" cap="flat" cmpd="thickThin">
            <a:solidFill>
              <a:srgbClr val="E0AC1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429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Verdana"/>
              <a:buNone/>
            </a:pPr>
            <a:r>
              <a:rPr lang="en-US" sz="1600" b="1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Главная роль </a:t>
            </a:r>
            <a:endParaRPr/>
          </a:p>
          <a:p>
            <a:pPr marL="342900" marR="0" lvl="0" indent="-342900" algn="ctr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Verdana"/>
              <a:buNone/>
            </a:pPr>
            <a:r>
              <a:rPr lang="en-US" sz="1600" b="1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отводиться </a:t>
            </a:r>
            <a:endParaRPr/>
          </a:p>
          <a:p>
            <a:pPr marL="342900" marR="0" lvl="0" indent="-342900" algn="ctr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Verdana"/>
              <a:buNone/>
            </a:pPr>
            <a:r>
              <a:rPr lang="en-US" sz="1600" b="1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студентам.</a:t>
            </a:r>
            <a:endParaRPr/>
          </a:p>
          <a:p>
            <a:pPr marL="342900" marR="0" lvl="0" indent="-342900" algn="ctr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Verdana"/>
              <a:buNone/>
            </a:pPr>
            <a:r>
              <a:rPr lang="en-US" sz="1600" b="1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Преподаватели</a:t>
            </a:r>
            <a:endParaRPr/>
          </a:p>
          <a:p>
            <a:pPr marL="342900" marR="0" lvl="0" indent="-342900" algn="ctr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Verdana"/>
              <a:buNone/>
            </a:pPr>
            <a:r>
              <a:rPr lang="en-US" sz="1600" b="1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выполняют </a:t>
            </a:r>
            <a:endParaRPr/>
          </a:p>
          <a:p>
            <a:pPr marL="342900" marR="0" lvl="0" indent="-342900" algn="ctr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Verdana"/>
              <a:buNone/>
            </a:pPr>
            <a:r>
              <a:rPr lang="en-US" sz="1600" b="1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второстепенную</a:t>
            </a:r>
            <a:endParaRPr/>
          </a:p>
        </p:txBody>
      </p:sp>
      <p:sp>
        <p:nvSpPr>
          <p:cNvPr id="254" name="Google Shape;254;p29"/>
          <p:cNvSpPr/>
          <p:nvPr/>
        </p:nvSpPr>
        <p:spPr>
          <a:xfrm>
            <a:off x="6372225" y="1341437"/>
            <a:ext cx="2376487" cy="2087562"/>
          </a:xfrm>
          <a:prstGeom prst="ellipse">
            <a:avLst/>
          </a:prstGeom>
          <a:solidFill>
            <a:srgbClr val="CCECFF"/>
          </a:solidFill>
          <a:ln w="57150" cap="flat" cmpd="thickThin">
            <a:solidFill>
              <a:srgbClr val="E0AC1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429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Verdana"/>
              <a:buNone/>
            </a:pPr>
            <a:r>
              <a:rPr lang="en-US" sz="1600" b="1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Диалогическое </a:t>
            </a:r>
            <a:endParaRPr/>
          </a:p>
          <a:p>
            <a:pPr marL="342900" marR="0" lvl="0" indent="-342900" algn="ctr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Verdana"/>
              <a:buNone/>
            </a:pPr>
            <a:r>
              <a:rPr lang="en-US" sz="1600" b="1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общение</a:t>
            </a:r>
            <a:endParaRPr/>
          </a:p>
        </p:txBody>
      </p:sp>
      <p:sp>
        <p:nvSpPr>
          <p:cNvPr id="255" name="Google Shape;255;p29"/>
          <p:cNvSpPr/>
          <p:nvPr/>
        </p:nvSpPr>
        <p:spPr>
          <a:xfrm>
            <a:off x="3348037" y="4941887"/>
            <a:ext cx="2232025" cy="1584325"/>
          </a:xfrm>
          <a:prstGeom prst="ellipse">
            <a:avLst/>
          </a:prstGeom>
          <a:solidFill>
            <a:srgbClr val="CCECFF"/>
          </a:solidFill>
          <a:ln w="57150" cap="flat" cmpd="thickThin">
            <a:solidFill>
              <a:srgbClr val="E0AC1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429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Verdana"/>
              <a:buNone/>
            </a:pPr>
            <a:r>
              <a:rPr lang="en-US" sz="2000" b="1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Развитие</a:t>
            </a:r>
            <a:endParaRPr/>
          </a:p>
          <a:p>
            <a:pPr marL="342900" marR="0" lvl="0" indent="-34290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Verdana"/>
              <a:buNone/>
            </a:pPr>
            <a:r>
              <a:rPr lang="en-US" sz="2000" b="1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чувства</a:t>
            </a:r>
            <a:endParaRPr/>
          </a:p>
          <a:p>
            <a:pPr marL="342900" marR="0" lvl="0" indent="-34290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Verdana"/>
              <a:buNone/>
            </a:pPr>
            <a:r>
              <a:rPr lang="en-US" sz="2000" b="1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нового</a:t>
            </a:r>
            <a:endParaRPr/>
          </a:p>
        </p:txBody>
      </p:sp>
      <p:sp>
        <p:nvSpPr>
          <p:cNvPr id="256" name="Google Shape;256;p29"/>
          <p:cNvSpPr/>
          <p:nvPr/>
        </p:nvSpPr>
        <p:spPr>
          <a:xfrm>
            <a:off x="323850" y="4724400"/>
            <a:ext cx="2089150" cy="1584325"/>
          </a:xfrm>
          <a:prstGeom prst="ellipse">
            <a:avLst/>
          </a:prstGeom>
          <a:solidFill>
            <a:srgbClr val="CCECFF"/>
          </a:solidFill>
          <a:ln w="57150" cap="flat" cmpd="thickThin">
            <a:solidFill>
              <a:srgbClr val="E0AC1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429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Verdana"/>
              <a:buNone/>
            </a:pPr>
            <a:r>
              <a:rPr lang="en-US" sz="1800" b="1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Активность</a:t>
            </a:r>
            <a:endParaRPr/>
          </a:p>
          <a:p>
            <a:pPr marL="342900" marR="0" lvl="0" indent="-34290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Verdana"/>
              <a:buNone/>
            </a:pPr>
            <a:r>
              <a:rPr lang="en-US" sz="1800" b="1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каждого </a:t>
            </a:r>
            <a:endParaRPr/>
          </a:p>
          <a:p>
            <a:pPr marL="342900" marR="0" lvl="0" indent="-34290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Verdana"/>
              <a:buNone/>
            </a:pPr>
            <a:r>
              <a:rPr lang="en-US" sz="1800" b="1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студента</a:t>
            </a:r>
            <a:endParaRPr/>
          </a:p>
        </p:txBody>
      </p:sp>
      <p:cxnSp>
        <p:nvCxnSpPr>
          <p:cNvPr id="257" name="Google Shape;257;p29"/>
          <p:cNvCxnSpPr/>
          <p:nvPr/>
        </p:nvCxnSpPr>
        <p:spPr>
          <a:xfrm rot="10800000">
            <a:off x="2555875" y="2708275"/>
            <a:ext cx="863600" cy="433387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med" len="med"/>
            <a:tailEnd type="stealth" w="lg" len="lg"/>
          </a:ln>
        </p:spPr>
      </p:cxnSp>
      <p:cxnSp>
        <p:nvCxnSpPr>
          <p:cNvPr id="258" name="Google Shape;258;p29"/>
          <p:cNvCxnSpPr/>
          <p:nvPr/>
        </p:nvCxnSpPr>
        <p:spPr>
          <a:xfrm flipH="1">
            <a:off x="2195512" y="3789362"/>
            <a:ext cx="1439862" cy="1223962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med" len="med"/>
            <a:tailEnd type="stealth" w="lg" len="lg"/>
          </a:ln>
        </p:spPr>
      </p:cxnSp>
      <p:cxnSp>
        <p:nvCxnSpPr>
          <p:cNvPr id="259" name="Google Shape;259;p29"/>
          <p:cNvCxnSpPr/>
          <p:nvPr/>
        </p:nvCxnSpPr>
        <p:spPr>
          <a:xfrm flipH="1">
            <a:off x="4427537" y="4076700"/>
            <a:ext cx="144462" cy="935037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med" len="med"/>
            <a:tailEnd type="triangle" w="med" len="med"/>
          </a:ln>
        </p:spPr>
      </p:cxnSp>
      <p:cxnSp>
        <p:nvCxnSpPr>
          <p:cNvPr id="260" name="Google Shape;260;p29"/>
          <p:cNvCxnSpPr/>
          <p:nvPr/>
        </p:nvCxnSpPr>
        <p:spPr>
          <a:xfrm rot="10800000" flipH="1">
            <a:off x="5651500" y="2636837"/>
            <a:ext cx="720725" cy="360362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med" len="med"/>
            <a:tailEnd type="stealth" w="lg" len="lg"/>
          </a:ln>
        </p:spPr>
      </p:cxnSp>
      <p:cxnSp>
        <p:nvCxnSpPr>
          <p:cNvPr id="261" name="Google Shape;261;p29"/>
          <p:cNvCxnSpPr/>
          <p:nvPr/>
        </p:nvCxnSpPr>
        <p:spPr>
          <a:xfrm>
            <a:off x="5580062" y="3644900"/>
            <a:ext cx="720725" cy="576262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med" len="med"/>
            <a:tailEnd type="stealth" w="lg" len="lg"/>
          </a:ln>
        </p:spPr>
      </p:cxnSp>
      <p:sp>
        <p:nvSpPr>
          <p:cNvPr id="262" name="Google Shape;262;p29"/>
          <p:cNvSpPr/>
          <p:nvPr/>
        </p:nvSpPr>
        <p:spPr>
          <a:xfrm>
            <a:off x="8101012" y="6092825"/>
            <a:ext cx="719137" cy="3603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37450" y="60000"/>
                </a:moveTo>
                <a:lnTo>
                  <a:pt x="82550" y="15000"/>
                </a:lnTo>
                <a:lnTo>
                  <a:pt x="82550" y="105000"/>
                </a:lnTo>
                <a:close/>
              </a:path>
              <a:path w="120000" h="120000" fill="darken" extrusionOk="0">
                <a:moveTo>
                  <a:pt x="37450" y="60000"/>
                </a:moveTo>
                <a:lnTo>
                  <a:pt x="82550" y="15000"/>
                </a:lnTo>
                <a:lnTo>
                  <a:pt x="82550" y="105000"/>
                </a:lnTo>
                <a:close/>
              </a:path>
              <a:path w="120000" h="120000" fill="none" extrusionOk="0">
                <a:moveTo>
                  <a:pt x="37450" y="60000"/>
                </a:moveTo>
                <a:lnTo>
                  <a:pt x="82550" y="15000"/>
                </a:lnTo>
                <a:lnTo>
                  <a:pt x="82550" y="105000"/>
                </a:lnTo>
                <a:close/>
              </a:path>
              <a:path w="120000" h="120000" fill="none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rgbClr val="FF99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lt1"/>
            </a:gs>
            <a:gs pos="100000">
              <a:srgbClr val="A1B1B1"/>
            </a:gs>
          </a:gsLst>
          <a:lin ang="5400000" scaled="0"/>
        </a:gradFill>
        <a:effectLst/>
      </p:bgPr>
    </p:bg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30"/>
          <p:cNvSpPr txBox="1">
            <a:spLocks noGrp="1"/>
          </p:cNvSpPr>
          <p:nvPr>
            <p:ph type="title"/>
          </p:nvPr>
        </p:nvSpPr>
        <p:spPr>
          <a:xfrm>
            <a:off x="457200" y="277812"/>
            <a:ext cx="8229600" cy="1139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4400"/>
              <a:buFont typeface="Arial"/>
              <a:buNone/>
            </a:pPr>
            <a:r>
              <a:rPr lang="en-US" sz="4400" b="1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Лекция-ситуация</a:t>
            </a:r>
            <a:endParaRPr/>
          </a:p>
        </p:txBody>
      </p:sp>
      <p:sp>
        <p:nvSpPr>
          <p:cNvPr id="268" name="Google Shape;268;p3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960"/>
              <a:buFont typeface="Noto Sans Symbols"/>
              <a:buChar char="◆"/>
            </a:pPr>
            <a:r>
              <a:rPr lang="en-US" sz="28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Это самый высокий уровень лекционного занятия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None/>
            </a:pPr>
            <a:endParaRPr sz="2000" b="1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342900" marR="0" lvl="0" indent="-34290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960"/>
              <a:buFont typeface="Noto Sans Symbols"/>
              <a:buChar char="◆"/>
            </a:pPr>
            <a:r>
              <a:rPr lang="en-US"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Активизирует мыслительную познавательную деятельность для овладения профессиональными умениями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hlink"/>
              </a:buClr>
              <a:buSzPts val="1260"/>
              <a:buFont typeface="Noto Sans Symbols"/>
              <a:buNone/>
            </a:pPr>
            <a:endParaRPr sz="1800" b="1" i="0" u="none" strike="noStrike" cap="none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960"/>
              <a:buFont typeface="Noto Sans Symbols"/>
              <a:buChar char="◆"/>
            </a:pPr>
            <a:r>
              <a:rPr lang="en-US" sz="28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Студент самостоятельно стремится вырабатывать решения</a:t>
            </a: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lt1"/>
            </a:gs>
            <a:gs pos="100000">
              <a:srgbClr val="A1B1B1"/>
            </a:gs>
          </a:gsLst>
          <a:lin ang="5400000" scaled="0"/>
        </a:gradFill>
        <a:effectLst/>
      </p:bgPr>
    </p:bg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31"/>
          <p:cNvSpPr txBox="1">
            <a:spLocks noGrp="1"/>
          </p:cNvSpPr>
          <p:nvPr>
            <p:ph type="title"/>
          </p:nvPr>
        </p:nvSpPr>
        <p:spPr>
          <a:xfrm>
            <a:off x="457200" y="277812"/>
            <a:ext cx="8229600" cy="1139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4000"/>
              <a:buFont typeface="Arial"/>
              <a:buNone/>
            </a:pPr>
            <a:r>
              <a:rPr lang="en-US" sz="40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Содержание лекции-ситуации</a:t>
            </a:r>
            <a:endParaRPr/>
          </a:p>
        </p:txBody>
      </p:sp>
      <p:sp>
        <p:nvSpPr>
          <p:cNvPr id="274" name="Google Shape;274;p3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240"/>
              <a:buFont typeface="Noto Sans Symbols"/>
              <a:buChar char="◆"/>
            </a:pPr>
            <a:r>
              <a:rPr lang="en-US" sz="3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1.Теоретические проблемы (информация)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None/>
            </a:pPr>
            <a:endParaRPr sz="20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SzPts val="2240"/>
              <a:buFont typeface="Noto Sans Symbols"/>
              <a:buChar char="◆"/>
            </a:pPr>
            <a:r>
              <a:rPr lang="en-US" sz="3200" b="0" i="0" u="none" strike="noStrike" cap="none">
                <a:solidFill>
                  <a:srgbClr val="FFFF99"/>
                </a:solidFill>
                <a:latin typeface="Verdana"/>
                <a:ea typeface="Verdana"/>
                <a:cs typeface="Verdana"/>
                <a:sym typeface="Verdana"/>
              </a:rPr>
              <a:t>2.Пример в виде ситуации (решают студенты)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None/>
            </a:pPr>
            <a:endParaRPr sz="2000" b="0" i="0" u="none" strike="noStrike" cap="none">
              <a:solidFill>
                <a:srgbClr val="FFFF99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SzPts val="2240"/>
              <a:buFont typeface="Noto Sans Symbols"/>
              <a:buChar char="◆"/>
            </a:pPr>
            <a:r>
              <a:rPr lang="en-US" sz="3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3.Решение ситуации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1680"/>
              <a:buFont typeface="Noto Sans Symbols"/>
              <a:buNone/>
            </a:pPr>
            <a:endParaRPr sz="24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SzPts val="2240"/>
              <a:buFont typeface="Noto Sans Symbols"/>
              <a:buChar char="◆"/>
            </a:pPr>
            <a:r>
              <a:rPr lang="en-US" sz="3200" b="0" i="0" u="none" strike="noStrike" cap="none">
                <a:solidFill>
                  <a:srgbClr val="FFFF99"/>
                </a:solidFill>
                <a:latin typeface="Verdana"/>
                <a:ea typeface="Verdana"/>
                <a:cs typeface="Verdana"/>
                <a:sym typeface="Verdana"/>
              </a:rPr>
              <a:t>4.Повторение схемы неоднократно.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lt1"/>
            </a:gs>
            <a:gs pos="100000">
              <a:srgbClr val="A1B1B1"/>
            </a:gs>
          </a:gsLst>
          <a:lin ang="5400000" scaled="0"/>
        </a:gradFill>
        <a:effectLst/>
      </p:bgPr>
    </p:bg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5"/>
          <p:cNvSpPr txBox="1">
            <a:spLocks noGrp="1"/>
          </p:cNvSpPr>
          <p:nvPr>
            <p:ph type="title"/>
          </p:nvPr>
        </p:nvSpPr>
        <p:spPr>
          <a:xfrm>
            <a:off x="2771775" y="692150"/>
            <a:ext cx="3960812" cy="708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Arial"/>
              <a:buNone/>
            </a:pPr>
            <a:r>
              <a:rPr lang="en-US" sz="4000" b="1" i="0" u="none" strike="noStrike" cap="none" dirty="0" err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Лекция</a:t>
            </a:r>
            <a:endParaRPr dirty="0"/>
          </a:p>
        </p:txBody>
      </p:sp>
      <p:sp>
        <p:nvSpPr>
          <p:cNvPr id="67" name="Google Shape;67;p5"/>
          <p:cNvSpPr txBox="1">
            <a:spLocks noGrp="1"/>
          </p:cNvSpPr>
          <p:nvPr>
            <p:ph type="body" idx="1"/>
          </p:nvPr>
        </p:nvSpPr>
        <p:spPr>
          <a:xfrm>
            <a:off x="323850" y="3933825"/>
            <a:ext cx="8496300" cy="2924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490"/>
              <a:buFont typeface="Noto Sans Symbols"/>
              <a:buNone/>
            </a:pPr>
            <a:endParaRPr sz="700" b="1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342900" marR="0" lvl="0" indent="-342900" algn="l" rtl="0">
              <a:lnSpc>
                <a:spcPct val="80000"/>
              </a:lnSpc>
              <a:spcBef>
                <a:spcPts val="180"/>
              </a:spcBef>
              <a:spcAft>
                <a:spcPts val="0"/>
              </a:spcAft>
              <a:buClr>
                <a:schemeClr val="hlink"/>
              </a:buClr>
              <a:buSzPts val="630"/>
              <a:buFont typeface="Noto Sans Symbols"/>
              <a:buNone/>
            </a:pPr>
            <a:endParaRPr sz="900" b="1" i="0" u="none" strike="noStrike" cap="none">
              <a:solidFill>
                <a:schemeClr val="hlink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342900" marR="0" lvl="0" indent="-342900" algn="ctr" rtl="0">
              <a:lnSpc>
                <a:spcPct val="80000"/>
              </a:lnSpc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SzPts val="2240"/>
              <a:buFont typeface="Noto Sans Symbols"/>
              <a:buChar char="◆"/>
            </a:pPr>
            <a:r>
              <a:rPr lang="en-US" sz="3200" b="1" i="0" u="none" strike="noStrike" cap="none">
                <a:solidFill>
                  <a:schemeClr val="hlink"/>
                </a:solidFill>
                <a:latin typeface="Verdana"/>
                <a:ea typeface="Verdana"/>
                <a:cs typeface="Verdana"/>
                <a:sym typeface="Verdana"/>
              </a:rPr>
              <a:t>Лекция</a:t>
            </a:r>
            <a:endParaRPr/>
          </a:p>
          <a:p>
            <a:pPr marL="342900" marR="0" lvl="0" indent="-342900" algn="ctr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1680"/>
              <a:buFont typeface="Noto Sans Symbols"/>
              <a:buNone/>
            </a:pPr>
            <a:r>
              <a:rPr lang="en-US" sz="24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- это метод обучения, при котором преподаватель в течение продолжительного времени устно излагает материал, используя при этом приемы активизации познавательной деятельности учащихся.</a:t>
            </a:r>
            <a:endParaRPr/>
          </a:p>
        </p:txBody>
      </p:sp>
      <p:sp>
        <p:nvSpPr>
          <p:cNvPr id="68" name="Google Shape;68;p5"/>
          <p:cNvSpPr txBox="1"/>
          <p:nvPr/>
        </p:nvSpPr>
        <p:spPr>
          <a:xfrm>
            <a:off x="395287" y="1412875"/>
            <a:ext cx="2881313" cy="3268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680"/>
              <a:buFont typeface="Noto Sans Symbols"/>
              <a:buChar char="◆"/>
            </a:pPr>
            <a:r>
              <a:rPr lang="en-US" sz="2400" b="1" i="0" u="none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это</a:t>
            </a:r>
            <a:r>
              <a:rPr lang="en-US" sz="2400" b="1" i="0" u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400" b="1" i="0" u="none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одна</a:t>
            </a:r>
            <a:r>
              <a:rPr lang="en-US" sz="2400" b="1" i="0" u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400" b="1" i="0" u="none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из</a:t>
            </a:r>
            <a:r>
              <a:rPr lang="en-US" sz="2400" b="1" i="0" u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400" b="1" i="0" u="none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древнейших</a:t>
            </a:r>
            <a:r>
              <a:rPr lang="en-US" sz="2400" b="1" i="0" u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и </a:t>
            </a:r>
            <a:r>
              <a:rPr lang="en-US" sz="2400" b="1" i="0" u="none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наиболее</a:t>
            </a:r>
            <a:r>
              <a:rPr lang="en-US" sz="2400" b="1" i="0" u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400" b="1" i="0" u="none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распространенных</a:t>
            </a:r>
            <a:r>
              <a:rPr lang="en-US" sz="2400" b="1" i="0" u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400" b="1" i="0" u="none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форм</a:t>
            </a:r>
            <a:r>
              <a:rPr lang="en-US" sz="2400" b="1" i="0" u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400" b="1" i="0" u="none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обучения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69" name="Google Shape;69;p5"/>
          <p:cNvSpPr txBox="1"/>
          <p:nvPr/>
        </p:nvSpPr>
        <p:spPr>
          <a:xfrm>
            <a:off x="5651500" y="1484312"/>
            <a:ext cx="2952750" cy="2414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960"/>
              <a:buFont typeface="Noto Sans Symbols"/>
              <a:buChar char="◆"/>
            </a:pPr>
            <a:r>
              <a:rPr lang="en-US" sz="2800" b="1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В переводе на русский означает </a:t>
            </a:r>
            <a:r>
              <a:rPr lang="en-US" sz="3200" b="1" i="0" u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чтение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b="1" i="0" u="none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70" name="Google Shape;70;p5"/>
          <p:cNvSpPr/>
          <p:nvPr/>
        </p:nvSpPr>
        <p:spPr>
          <a:xfrm>
            <a:off x="3924300" y="2420937"/>
            <a:ext cx="1584325" cy="1584325"/>
          </a:xfrm>
          <a:prstGeom prst="quadArrow">
            <a:avLst>
              <a:gd name="adj1" fmla="val 22500"/>
              <a:gd name="adj2" fmla="val 10800"/>
              <a:gd name="adj3" fmla="val 0"/>
            </a:avLst>
          </a:prstGeom>
          <a:solidFill>
            <a:schemeClr val="hlink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" name="Google Shape;71;p5"/>
          <p:cNvSpPr/>
          <p:nvPr/>
        </p:nvSpPr>
        <p:spPr>
          <a:xfrm>
            <a:off x="3779837" y="1916112"/>
            <a:ext cx="1871662" cy="1584325"/>
          </a:xfrm>
          <a:prstGeom prst="quadArrow">
            <a:avLst>
              <a:gd name="adj1" fmla="val 22500"/>
              <a:gd name="adj2" fmla="val 22500"/>
              <a:gd name="adj3" fmla="val 22500"/>
            </a:avLst>
          </a:prstGeom>
          <a:solidFill>
            <a:schemeClr val="hlink"/>
          </a:solidFill>
          <a:ln w="9525" cap="flat" cmpd="sng">
            <a:solidFill>
              <a:srgbClr val="8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lt1"/>
            </a:gs>
            <a:gs pos="100000">
              <a:srgbClr val="A1B1B1"/>
            </a:gs>
          </a:gsLst>
          <a:lin ang="5400000" scaled="0"/>
        </a:gradFill>
        <a:effectLst/>
      </p:bgPr>
    </p:bg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32"/>
          <p:cNvSpPr txBox="1">
            <a:spLocks noGrp="1"/>
          </p:cNvSpPr>
          <p:nvPr>
            <p:ph type="title"/>
          </p:nvPr>
        </p:nvSpPr>
        <p:spPr>
          <a:xfrm>
            <a:off x="457200" y="277812"/>
            <a:ext cx="8229600" cy="1139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4000"/>
              <a:buFont typeface="Arial"/>
              <a:buNone/>
            </a:pPr>
            <a:r>
              <a:rPr lang="en-US" sz="4000" b="1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Как подготовить банк ситуаций</a:t>
            </a:r>
            <a:endParaRPr/>
          </a:p>
        </p:txBody>
      </p:sp>
      <p:sp>
        <p:nvSpPr>
          <p:cNvPr id="280" name="Google Shape;280;p32"/>
          <p:cNvSpPr txBox="1">
            <a:spLocks noGrp="1"/>
          </p:cNvSpPr>
          <p:nvPr>
            <p:ph type="body" idx="1"/>
          </p:nvPr>
        </p:nvSpPr>
        <p:spPr>
          <a:xfrm>
            <a:off x="395287" y="1341437"/>
            <a:ext cx="8229600" cy="453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680"/>
              <a:buFont typeface="Noto Sans Symbols"/>
              <a:buChar char="◆"/>
            </a:pPr>
            <a:r>
              <a:rPr lang="en-US" sz="2400" b="1" i="0" u="none" strike="noStrike" cap="none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Текст</a:t>
            </a:r>
            <a:r>
              <a:rPr lang="en-US" sz="24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400" b="1" i="0" u="none" strike="noStrike" cap="none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ситуации</a:t>
            </a:r>
            <a:r>
              <a:rPr lang="en-US" sz="24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400" b="1" i="0" u="none" strike="noStrike" cap="none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должен</a:t>
            </a:r>
            <a:r>
              <a:rPr lang="en-US" sz="24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400" b="1" i="0" u="none" strike="noStrike" cap="none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содержать</a:t>
            </a:r>
            <a:r>
              <a:rPr lang="en-US" sz="24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400" b="1" i="0" u="none" strike="noStrike" cap="none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минимум</a:t>
            </a:r>
            <a:r>
              <a:rPr lang="en-US" sz="24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400" b="1" i="0" u="none" strike="noStrike" cap="none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признаков</a:t>
            </a:r>
            <a:r>
              <a:rPr lang="en-US" sz="24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, </a:t>
            </a:r>
            <a:r>
              <a:rPr lang="en-US" sz="2400" b="1" i="0" u="none" strike="noStrike" cap="none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необходимых</a:t>
            </a:r>
            <a:r>
              <a:rPr lang="en-US" sz="24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400" b="1" i="0" u="none" strike="noStrike" cap="none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для</a:t>
            </a:r>
            <a:r>
              <a:rPr lang="en-US" sz="24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400" b="1" i="0" u="none" strike="noStrike" cap="none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правильного</a:t>
            </a:r>
            <a:r>
              <a:rPr lang="en-US" sz="24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400" b="1" i="0" u="none" strike="noStrike" cap="none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решения</a:t>
            </a:r>
            <a:endParaRPr dirty="0"/>
          </a:p>
          <a:p>
            <a:pPr marL="342900" marR="0" lvl="0" indent="-342900" algn="l" rtl="0">
              <a:lnSpc>
                <a:spcPct val="90000"/>
              </a:lnSpc>
              <a:spcBef>
                <a:spcPts val="320"/>
              </a:spcBef>
              <a:spcAft>
                <a:spcPts val="0"/>
              </a:spcAft>
              <a:buClr>
                <a:schemeClr val="hlink"/>
              </a:buClr>
              <a:buSzPts val="1120"/>
              <a:buFont typeface="Noto Sans Symbols"/>
              <a:buNone/>
            </a:pPr>
            <a:endParaRPr sz="1600" b="0" i="0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1680"/>
              <a:buFont typeface="Noto Sans Symbols"/>
              <a:buChar char="◆"/>
            </a:pPr>
            <a:r>
              <a:rPr lang="en-US" sz="2400" b="1" i="0" u="none" strike="noStrike" cap="none" dirty="0" err="1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Профессиональные</a:t>
            </a:r>
            <a:r>
              <a:rPr lang="en-US" sz="2400" b="1" i="0" u="none" strike="noStrike" cap="none" dirty="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400" b="1" i="0" u="none" strike="noStrike" cap="none" dirty="0" err="1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ситуации</a:t>
            </a:r>
            <a:r>
              <a:rPr lang="en-US" sz="2400" b="1" i="0" u="none" strike="noStrike" cap="none" dirty="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400" b="1" i="0" u="none" strike="noStrike" cap="none" dirty="0" err="1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не</a:t>
            </a:r>
            <a:r>
              <a:rPr lang="en-US" sz="2400" b="1" i="0" u="none" strike="noStrike" cap="none" dirty="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400" b="1" i="0" u="none" strike="noStrike" cap="none" dirty="0" err="1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должны</a:t>
            </a:r>
            <a:r>
              <a:rPr lang="en-US" sz="2400" b="1" i="0" u="none" strike="noStrike" cap="none" dirty="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400" b="1" i="0" u="none" strike="noStrike" cap="none" dirty="0" err="1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носить</a:t>
            </a:r>
            <a:r>
              <a:rPr lang="en-US" sz="2400" b="1" i="0" u="none" strike="noStrike" cap="none" dirty="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400" b="1" i="0" u="none" strike="noStrike" cap="none" dirty="0" err="1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опережающий</a:t>
            </a:r>
            <a:r>
              <a:rPr lang="en-US" sz="2400" b="1" i="0" u="none" strike="noStrike" cap="none" dirty="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400" b="1" i="0" u="none" strike="noStrike" cap="none" dirty="0" err="1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характер</a:t>
            </a:r>
            <a:endParaRPr dirty="0"/>
          </a:p>
          <a:p>
            <a:pPr marL="342900" marR="0" lvl="0" indent="-342900" algn="l" rtl="0">
              <a:lnSpc>
                <a:spcPct val="90000"/>
              </a:lnSpc>
              <a:spcBef>
                <a:spcPts val="280"/>
              </a:spcBef>
              <a:spcAft>
                <a:spcPts val="0"/>
              </a:spcAft>
              <a:buClr>
                <a:schemeClr val="hlink"/>
              </a:buClr>
              <a:buSzPts val="980"/>
              <a:buFont typeface="Noto Sans Symbols"/>
              <a:buNone/>
            </a:pPr>
            <a:endParaRPr sz="1400" b="1" i="0" u="none" strike="noStrike" cap="none" dirty="0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1680"/>
              <a:buFont typeface="Noto Sans Symbols"/>
              <a:buChar char="◆"/>
            </a:pPr>
            <a:r>
              <a:rPr lang="en-US" sz="2400" b="1" i="0" u="none" strike="noStrike" cap="none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Если</a:t>
            </a:r>
            <a:r>
              <a:rPr lang="en-US" sz="24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в </a:t>
            </a:r>
            <a:r>
              <a:rPr lang="en-US" sz="2400" b="1" i="0" u="none" strike="noStrike" cap="none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текст</a:t>
            </a:r>
            <a:r>
              <a:rPr lang="en-US" sz="24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400" b="1" i="0" u="none" strike="noStrike" cap="none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ситуации</a:t>
            </a:r>
            <a:r>
              <a:rPr lang="en-US" sz="24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400" b="1" i="0" u="none" strike="noStrike" cap="none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включается</a:t>
            </a:r>
            <a:r>
              <a:rPr lang="en-US" sz="24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400" b="1" i="0" u="none" strike="noStrike" cap="none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документ</a:t>
            </a:r>
            <a:r>
              <a:rPr lang="en-US" sz="24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, </a:t>
            </a:r>
            <a:r>
              <a:rPr lang="en-US" sz="2400" b="1" i="0" u="none" strike="noStrike" cap="none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он</a:t>
            </a:r>
            <a:r>
              <a:rPr lang="en-US" sz="24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400" b="1" i="0" u="none" strike="noStrike" cap="none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должен</a:t>
            </a:r>
            <a:r>
              <a:rPr lang="en-US" sz="24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400" b="1" i="0" u="none" strike="noStrike" cap="none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быть</a:t>
            </a:r>
            <a:r>
              <a:rPr lang="en-US" sz="24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400" b="1" i="0" u="none" strike="noStrike" cap="none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подлинным</a:t>
            </a:r>
            <a:endParaRPr dirty="0"/>
          </a:p>
          <a:p>
            <a:pPr marL="342900" marR="0" lvl="0" indent="-342900" algn="l" rtl="0">
              <a:lnSpc>
                <a:spcPct val="90000"/>
              </a:lnSpc>
              <a:spcBef>
                <a:spcPts val="320"/>
              </a:spcBef>
              <a:spcAft>
                <a:spcPts val="0"/>
              </a:spcAft>
              <a:buClr>
                <a:schemeClr val="hlink"/>
              </a:buClr>
              <a:buSzPts val="1120"/>
              <a:buFont typeface="Noto Sans Symbols"/>
              <a:buNone/>
            </a:pPr>
            <a:endParaRPr sz="1600" b="1" i="0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1680"/>
              <a:buFont typeface="Noto Sans Symbols"/>
              <a:buChar char="◆"/>
            </a:pPr>
            <a:r>
              <a:rPr lang="en-US" sz="2400" b="1" i="0" u="none" strike="noStrike" cap="none" dirty="0" err="1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На</a:t>
            </a:r>
            <a:r>
              <a:rPr lang="en-US" sz="2400" b="1" i="0" u="none" strike="noStrike" cap="none" dirty="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400" b="1" i="0" u="none" strike="noStrike" cap="none" dirty="0" err="1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каждую</a:t>
            </a:r>
            <a:r>
              <a:rPr lang="en-US" sz="2400" b="1" i="0" u="none" strike="noStrike" cap="none" dirty="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400" b="1" i="0" u="none" strike="noStrike" cap="none" dirty="0" err="1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ситуацию</a:t>
            </a:r>
            <a:r>
              <a:rPr lang="en-US" sz="2400" b="1" i="0" u="none" strike="noStrike" cap="none" dirty="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400" b="1" i="0" u="none" strike="noStrike" cap="none" dirty="0" err="1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должен</a:t>
            </a:r>
            <a:r>
              <a:rPr lang="en-US" sz="2400" b="1" i="0" u="none" strike="noStrike" cap="none" dirty="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400" b="1" i="0" u="none" strike="noStrike" cap="none" dirty="0" err="1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быть</a:t>
            </a:r>
            <a:r>
              <a:rPr lang="en-US" sz="2400" b="1" i="0" u="none" strike="noStrike" cap="none" dirty="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400" b="1" i="0" u="none" strike="noStrike" cap="none" dirty="0" err="1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составлен</a:t>
            </a:r>
            <a:r>
              <a:rPr lang="en-US" sz="2400" b="1" i="0" u="none" strike="noStrike" cap="none" dirty="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400" b="1" i="0" u="none" strike="noStrike" cap="none" dirty="0" err="1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эталон</a:t>
            </a:r>
            <a:r>
              <a:rPr lang="en-US" sz="2400" b="1" i="0" u="none" strike="noStrike" cap="none" dirty="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400" b="1" i="0" u="none" strike="noStrike" cap="none" dirty="0" err="1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ответа</a:t>
            </a:r>
            <a:endParaRPr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lt1"/>
            </a:gs>
            <a:gs pos="100000">
              <a:srgbClr val="A1B1B1"/>
            </a:gs>
          </a:gsLst>
          <a:lin ang="5400000" scaled="0"/>
        </a:gradFill>
        <a:effectLst/>
      </p:bgPr>
    </p:bg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33"/>
          <p:cNvSpPr txBox="1">
            <a:spLocks noGrp="1"/>
          </p:cNvSpPr>
          <p:nvPr>
            <p:ph type="title"/>
          </p:nvPr>
        </p:nvSpPr>
        <p:spPr>
          <a:xfrm>
            <a:off x="457200" y="277812"/>
            <a:ext cx="8147050" cy="703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4000"/>
              <a:buFont typeface="Arial"/>
              <a:buNone/>
            </a:pPr>
            <a:r>
              <a:rPr lang="en-US" sz="4000" b="1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Что приобретает студент?</a:t>
            </a:r>
            <a:endParaRPr/>
          </a:p>
        </p:txBody>
      </p:sp>
      <p:sp>
        <p:nvSpPr>
          <p:cNvPr id="286" name="Google Shape;286;p33"/>
          <p:cNvSpPr/>
          <p:nvPr/>
        </p:nvSpPr>
        <p:spPr>
          <a:xfrm>
            <a:off x="3995737" y="3284537"/>
            <a:ext cx="914400" cy="9144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7" name="Google Shape;287;p33"/>
          <p:cNvSpPr/>
          <p:nvPr/>
        </p:nvSpPr>
        <p:spPr>
          <a:xfrm>
            <a:off x="2987675" y="2133600"/>
            <a:ext cx="2592387" cy="1871662"/>
          </a:xfrm>
          <a:prstGeom prst="ellipse">
            <a:avLst/>
          </a:prstGeom>
          <a:gradFill>
            <a:gsLst>
              <a:gs pos="0">
                <a:schemeClr val="dk1"/>
              </a:gs>
              <a:gs pos="100000">
                <a:schemeClr val="dk2"/>
              </a:gs>
            </a:gsLst>
            <a:path path="circle">
              <a:fillToRect l="50000" t="50000" r="50000" b="50000"/>
            </a:path>
            <a:tileRect/>
          </a:gradFill>
          <a:ln w="57150" cap="flat" cmpd="thickThin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dist="107763" dir="18900000">
              <a:schemeClr val="dk1">
                <a:alpha val="49803"/>
              </a:scheme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429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2400"/>
              <a:buFont typeface="Verdana"/>
              <a:buNone/>
            </a:pPr>
            <a:r>
              <a:rPr lang="en-US" sz="2400" b="1" i="0" u="none">
                <a:solidFill>
                  <a:srgbClr val="FF6600"/>
                </a:solidFill>
                <a:latin typeface="Verdana"/>
                <a:ea typeface="Verdana"/>
                <a:cs typeface="Verdana"/>
                <a:sym typeface="Verdana"/>
              </a:rPr>
              <a:t>Лекция</a:t>
            </a:r>
            <a:endParaRPr/>
          </a:p>
          <a:p>
            <a:pPr marL="342900" marR="0" lvl="0" indent="-34290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FF6600"/>
              </a:buClr>
              <a:buSzPts val="2400"/>
              <a:buFont typeface="Verdana"/>
              <a:buNone/>
            </a:pPr>
            <a:r>
              <a:rPr lang="en-US" sz="2400" b="1" i="0" u="none">
                <a:solidFill>
                  <a:srgbClr val="FF6600"/>
                </a:solidFill>
                <a:latin typeface="Verdana"/>
                <a:ea typeface="Verdana"/>
                <a:cs typeface="Verdana"/>
                <a:sym typeface="Verdana"/>
              </a:rPr>
              <a:t> –</a:t>
            </a:r>
            <a:endParaRPr/>
          </a:p>
          <a:p>
            <a:pPr marL="342900" marR="0" lvl="0" indent="-34290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FF6600"/>
              </a:buClr>
              <a:buSzPts val="2400"/>
              <a:buFont typeface="Verdana"/>
              <a:buNone/>
            </a:pPr>
            <a:r>
              <a:rPr lang="en-US" sz="2400" b="1" i="0" u="none">
                <a:solidFill>
                  <a:srgbClr val="FF6600"/>
                </a:solidFill>
                <a:latin typeface="Verdana"/>
                <a:ea typeface="Verdana"/>
                <a:cs typeface="Verdana"/>
                <a:sym typeface="Verdana"/>
              </a:rPr>
              <a:t>ситуация</a:t>
            </a:r>
            <a:endParaRPr/>
          </a:p>
        </p:txBody>
      </p:sp>
      <p:sp>
        <p:nvSpPr>
          <p:cNvPr id="288" name="Google Shape;288;p33"/>
          <p:cNvSpPr/>
          <p:nvPr/>
        </p:nvSpPr>
        <p:spPr>
          <a:xfrm>
            <a:off x="179387" y="1412875"/>
            <a:ext cx="2520950" cy="2160587"/>
          </a:xfrm>
          <a:prstGeom prst="ellipse">
            <a:avLst/>
          </a:prstGeom>
          <a:solidFill>
            <a:srgbClr val="CCECFF"/>
          </a:solidFill>
          <a:ln w="76200" cap="flat" cmpd="tri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dist="107763" dir="13500000">
              <a:schemeClr val="dk1">
                <a:alpha val="49803"/>
              </a:scheme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429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Verdana"/>
              <a:buNone/>
            </a:pPr>
            <a:r>
              <a:rPr lang="en-US" sz="1800" b="1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Студент</a:t>
            </a:r>
            <a:endParaRPr/>
          </a:p>
          <a:p>
            <a:pPr marL="342900" marR="0" lvl="0" indent="-34290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Verdana"/>
              <a:buNone/>
            </a:pPr>
            <a:r>
              <a:rPr lang="en-US" sz="1800" b="1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обогащается</a:t>
            </a:r>
            <a:r>
              <a:rPr lang="en-US" sz="1800" b="1" i="0" u="none">
                <a:solidFill>
                  <a:schemeClr val="lt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/>
          </a:p>
          <a:p>
            <a:pPr marL="342900" marR="0" lvl="0" indent="-342900" algn="ctr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Verdana"/>
              <a:buNone/>
            </a:pPr>
            <a:r>
              <a:rPr lang="en-US" sz="1600" b="1" i="0" u="none">
                <a:solidFill>
                  <a:schemeClr val="lt2"/>
                </a:solidFill>
                <a:latin typeface="Verdana"/>
                <a:ea typeface="Verdana"/>
                <a:cs typeface="Verdana"/>
                <a:sym typeface="Verdana"/>
              </a:rPr>
              <a:t> практической  </a:t>
            </a:r>
            <a:endParaRPr/>
          </a:p>
          <a:p>
            <a:pPr marL="342900" marR="0" lvl="0" indent="-342900" algn="ctr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Verdana"/>
              <a:buNone/>
            </a:pPr>
            <a:r>
              <a:rPr lang="en-US" sz="1600" b="1" i="0" u="none">
                <a:solidFill>
                  <a:schemeClr val="lt2"/>
                </a:solidFill>
                <a:latin typeface="Verdana"/>
                <a:ea typeface="Verdana"/>
                <a:cs typeface="Verdana"/>
                <a:sym typeface="Verdana"/>
              </a:rPr>
              <a:t>деятельностью</a:t>
            </a:r>
            <a:endParaRPr/>
          </a:p>
        </p:txBody>
      </p:sp>
      <p:sp>
        <p:nvSpPr>
          <p:cNvPr id="289" name="Google Shape;289;p33"/>
          <p:cNvSpPr/>
          <p:nvPr/>
        </p:nvSpPr>
        <p:spPr>
          <a:xfrm>
            <a:off x="684212" y="4292600"/>
            <a:ext cx="2736850" cy="2160587"/>
          </a:xfrm>
          <a:prstGeom prst="ellipse">
            <a:avLst/>
          </a:prstGeom>
          <a:solidFill>
            <a:srgbClr val="CCECFF"/>
          </a:solidFill>
          <a:ln w="76200" cap="flat" cmpd="tri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dist="107763" dir="8100000">
              <a:schemeClr val="dk1">
                <a:alpha val="49803"/>
              </a:scheme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429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Verdana"/>
              <a:buNone/>
            </a:pPr>
            <a:r>
              <a:rPr lang="en-US" sz="1600" b="1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Студент учится </a:t>
            </a:r>
            <a:endParaRPr/>
          </a:p>
          <a:p>
            <a:pPr marL="342900" marR="0" lvl="0" indent="-342900" algn="ctr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Verdana"/>
              <a:buNone/>
            </a:pPr>
            <a:r>
              <a:rPr lang="en-US" sz="1600" b="1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влиять сознательно </a:t>
            </a:r>
            <a:endParaRPr/>
          </a:p>
          <a:p>
            <a:pPr marL="342900" marR="0" lvl="0" indent="-342900" algn="ctr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Verdana"/>
              <a:buNone/>
            </a:pPr>
            <a:r>
              <a:rPr lang="en-US" sz="1600" b="1" i="0" u="none">
                <a:solidFill>
                  <a:schemeClr val="lt2"/>
                </a:solidFill>
                <a:latin typeface="Verdana"/>
                <a:ea typeface="Verdana"/>
                <a:cs typeface="Verdana"/>
                <a:sym typeface="Verdana"/>
              </a:rPr>
              <a:t>на события и </a:t>
            </a:r>
            <a:endParaRPr/>
          </a:p>
          <a:p>
            <a:pPr marL="342900" marR="0" lvl="0" indent="-342900" algn="ctr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Verdana"/>
              <a:buNone/>
            </a:pPr>
            <a:r>
              <a:rPr lang="en-US" sz="1600" b="1" i="0" u="none">
                <a:solidFill>
                  <a:schemeClr val="lt2"/>
                </a:solidFill>
                <a:latin typeface="Verdana"/>
                <a:ea typeface="Verdana"/>
                <a:cs typeface="Verdana"/>
                <a:sym typeface="Verdana"/>
              </a:rPr>
              <a:t>процессы</a:t>
            </a:r>
            <a:endParaRPr/>
          </a:p>
        </p:txBody>
      </p:sp>
      <p:sp>
        <p:nvSpPr>
          <p:cNvPr id="290" name="Google Shape;290;p33"/>
          <p:cNvSpPr/>
          <p:nvPr/>
        </p:nvSpPr>
        <p:spPr>
          <a:xfrm>
            <a:off x="6192837" y="1196975"/>
            <a:ext cx="2951162" cy="2374900"/>
          </a:xfrm>
          <a:prstGeom prst="ellipse">
            <a:avLst/>
          </a:prstGeom>
          <a:solidFill>
            <a:srgbClr val="CCECFF"/>
          </a:solidFill>
          <a:ln w="76200" cap="flat" cmpd="tri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dist="107763" dir="18900000">
              <a:schemeClr val="dk1">
                <a:alpha val="49803"/>
              </a:scheme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429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Verdana"/>
              <a:buNone/>
            </a:pPr>
            <a:r>
              <a:rPr lang="en-US" sz="1800" b="1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Студент учится</a:t>
            </a:r>
            <a:r>
              <a:rPr lang="en-US" sz="20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/>
          </a:p>
          <a:p>
            <a:pPr marL="342900" marR="0" lvl="0" indent="-342900" algn="ctr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Verdana"/>
              <a:buNone/>
            </a:pPr>
            <a:r>
              <a:rPr lang="en-US" sz="1600" b="1" i="0" u="none">
                <a:solidFill>
                  <a:schemeClr val="lt2"/>
                </a:solidFill>
                <a:latin typeface="Verdana"/>
                <a:ea typeface="Verdana"/>
                <a:cs typeface="Verdana"/>
                <a:sym typeface="Verdana"/>
              </a:rPr>
              <a:t>избегать ошибок </a:t>
            </a:r>
            <a:endParaRPr/>
          </a:p>
          <a:p>
            <a:pPr marL="342900" marR="0" lvl="0" indent="-342900" algn="ctr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Verdana"/>
              <a:buNone/>
            </a:pPr>
            <a:r>
              <a:rPr lang="en-US" sz="1600" b="1" i="0" u="none">
                <a:solidFill>
                  <a:schemeClr val="lt2"/>
                </a:solidFill>
                <a:latin typeface="Verdana"/>
                <a:ea typeface="Verdana"/>
                <a:cs typeface="Verdana"/>
                <a:sym typeface="Verdana"/>
              </a:rPr>
              <a:t>и неверных решений</a:t>
            </a:r>
            <a:endParaRPr/>
          </a:p>
        </p:txBody>
      </p:sp>
      <p:sp>
        <p:nvSpPr>
          <p:cNvPr id="291" name="Google Shape;291;p33"/>
          <p:cNvSpPr/>
          <p:nvPr/>
        </p:nvSpPr>
        <p:spPr>
          <a:xfrm>
            <a:off x="4716462" y="4221162"/>
            <a:ext cx="2952750" cy="2376487"/>
          </a:xfrm>
          <a:prstGeom prst="ellipse">
            <a:avLst/>
          </a:prstGeom>
          <a:solidFill>
            <a:srgbClr val="CCECFF"/>
          </a:solidFill>
          <a:ln w="76200" cap="flat" cmpd="tri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dist="35921" dir="2700000">
              <a:schemeClr val="dk1"/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429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Verdana"/>
              <a:buNone/>
            </a:pPr>
            <a:r>
              <a:rPr lang="en-US" sz="1600" b="1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Студент учится </a:t>
            </a:r>
            <a:endParaRPr/>
          </a:p>
          <a:p>
            <a:pPr marL="342900" marR="0" lvl="0" indent="-342900" algn="ctr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Verdana"/>
              <a:buNone/>
            </a:pPr>
            <a:r>
              <a:rPr lang="en-US" sz="1600" b="1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прогнозировать</a:t>
            </a:r>
            <a:r>
              <a:rPr lang="en-US" sz="1600" b="1" i="0" u="none">
                <a:solidFill>
                  <a:schemeClr val="lt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/>
          </a:p>
          <a:p>
            <a:pPr marL="342900" marR="0" lvl="0" indent="-342900" algn="ctr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Verdana"/>
              <a:buNone/>
            </a:pPr>
            <a:r>
              <a:rPr lang="en-US" sz="1600" b="1" i="0" u="none">
                <a:solidFill>
                  <a:schemeClr val="lt2"/>
                </a:solidFill>
                <a:latin typeface="Verdana"/>
                <a:ea typeface="Verdana"/>
                <a:cs typeface="Verdana"/>
                <a:sym typeface="Verdana"/>
              </a:rPr>
              <a:t>и планировать</a:t>
            </a:r>
            <a:endParaRPr/>
          </a:p>
          <a:p>
            <a:pPr marL="342900" marR="0" lvl="0" indent="-342900" algn="ctr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Verdana"/>
              <a:buNone/>
            </a:pPr>
            <a:r>
              <a:rPr lang="en-US" sz="1600" b="1" i="0" u="none">
                <a:solidFill>
                  <a:schemeClr val="lt2"/>
                </a:solidFill>
                <a:latin typeface="Verdana"/>
                <a:ea typeface="Verdana"/>
                <a:cs typeface="Verdana"/>
                <a:sym typeface="Verdana"/>
              </a:rPr>
              <a:t>свою </a:t>
            </a:r>
            <a:endParaRPr/>
          </a:p>
          <a:p>
            <a:pPr marL="342900" marR="0" lvl="0" indent="-342900" algn="ctr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Verdana"/>
              <a:buNone/>
            </a:pPr>
            <a:r>
              <a:rPr lang="en-US" sz="1600" b="1" i="0" u="none">
                <a:solidFill>
                  <a:schemeClr val="lt2"/>
                </a:solidFill>
                <a:latin typeface="Verdana"/>
                <a:ea typeface="Verdana"/>
                <a:cs typeface="Verdana"/>
                <a:sym typeface="Verdana"/>
              </a:rPr>
              <a:t>деятельность</a:t>
            </a:r>
            <a:endParaRPr/>
          </a:p>
        </p:txBody>
      </p:sp>
      <p:cxnSp>
        <p:nvCxnSpPr>
          <p:cNvPr id="292" name="Google Shape;292;p33"/>
          <p:cNvCxnSpPr/>
          <p:nvPr/>
        </p:nvCxnSpPr>
        <p:spPr>
          <a:xfrm rot="10800000">
            <a:off x="2484437" y="2781300"/>
            <a:ext cx="647700" cy="71437"/>
          </a:xfrm>
          <a:prstGeom prst="straightConnector1">
            <a:avLst/>
          </a:prstGeom>
          <a:noFill/>
          <a:ln w="57150" cap="flat" cmpd="thickThin">
            <a:solidFill>
              <a:srgbClr val="E0AC18"/>
            </a:solidFill>
            <a:prstDash val="solid"/>
            <a:miter lim="800000"/>
            <a:headEnd type="diamond" w="med" len="med"/>
            <a:tailEnd type="triangle" w="med" len="med"/>
          </a:ln>
        </p:spPr>
      </p:cxnSp>
      <p:cxnSp>
        <p:nvCxnSpPr>
          <p:cNvPr id="293" name="Google Shape;293;p33"/>
          <p:cNvCxnSpPr/>
          <p:nvPr/>
        </p:nvCxnSpPr>
        <p:spPr>
          <a:xfrm flipH="1">
            <a:off x="2916237" y="3860800"/>
            <a:ext cx="647700" cy="647700"/>
          </a:xfrm>
          <a:prstGeom prst="straightConnector1">
            <a:avLst/>
          </a:prstGeom>
          <a:noFill/>
          <a:ln w="57150" cap="flat" cmpd="thickThin">
            <a:solidFill>
              <a:srgbClr val="E0AC18"/>
            </a:solidFill>
            <a:prstDash val="solid"/>
            <a:miter lim="800000"/>
            <a:headEnd type="diamond" w="med" len="med"/>
            <a:tailEnd type="triangle" w="med" len="med"/>
          </a:ln>
        </p:spPr>
      </p:cxnSp>
      <p:cxnSp>
        <p:nvCxnSpPr>
          <p:cNvPr id="294" name="Google Shape;294;p33"/>
          <p:cNvCxnSpPr/>
          <p:nvPr/>
        </p:nvCxnSpPr>
        <p:spPr>
          <a:xfrm rot="10800000" flipH="1">
            <a:off x="5651500" y="2924175"/>
            <a:ext cx="792162" cy="144462"/>
          </a:xfrm>
          <a:prstGeom prst="straightConnector1">
            <a:avLst/>
          </a:prstGeom>
          <a:noFill/>
          <a:ln w="57150" cap="flat" cmpd="thickThin">
            <a:solidFill>
              <a:srgbClr val="E0AC18"/>
            </a:solidFill>
            <a:prstDash val="solid"/>
            <a:miter lim="800000"/>
            <a:headEnd type="diamond" w="med" len="med"/>
            <a:tailEnd type="triangle" w="med" len="med"/>
          </a:ln>
        </p:spPr>
      </p:cxnSp>
      <p:cxnSp>
        <p:nvCxnSpPr>
          <p:cNvPr id="295" name="Google Shape;295;p33"/>
          <p:cNvCxnSpPr/>
          <p:nvPr/>
        </p:nvCxnSpPr>
        <p:spPr>
          <a:xfrm>
            <a:off x="5292725" y="3716337"/>
            <a:ext cx="503237" cy="504825"/>
          </a:xfrm>
          <a:prstGeom prst="straightConnector1">
            <a:avLst/>
          </a:prstGeom>
          <a:noFill/>
          <a:ln w="57150" cap="flat" cmpd="thickThin">
            <a:solidFill>
              <a:srgbClr val="E0AC18"/>
            </a:solidFill>
            <a:prstDash val="solid"/>
            <a:miter lim="800000"/>
            <a:headEnd type="diamond" w="med" len="med"/>
            <a:tailEnd type="triangle" w="med" len="med"/>
          </a:ln>
        </p:spPr>
      </p:cxnSp>
      <p:sp>
        <p:nvSpPr>
          <p:cNvPr id="296" name="Google Shape;296;p33"/>
          <p:cNvSpPr/>
          <p:nvPr/>
        </p:nvSpPr>
        <p:spPr>
          <a:xfrm>
            <a:off x="7524750" y="6021387"/>
            <a:ext cx="719137" cy="3603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37450" y="60000"/>
                </a:moveTo>
                <a:lnTo>
                  <a:pt x="82550" y="15000"/>
                </a:lnTo>
                <a:lnTo>
                  <a:pt x="82550" y="105000"/>
                </a:lnTo>
                <a:close/>
              </a:path>
              <a:path w="120000" h="120000" fill="darken" extrusionOk="0">
                <a:moveTo>
                  <a:pt x="37450" y="60000"/>
                </a:moveTo>
                <a:lnTo>
                  <a:pt x="82550" y="15000"/>
                </a:lnTo>
                <a:lnTo>
                  <a:pt x="82550" y="105000"/>
                </a:lnTo>
                <a:close/>
              </a:path>
              <a:path w="120000" h="120000" fill="none" extrusionOk="0">
                <a:moveTo>
                  <a:pt x="37450" y="60000"/>
                </a:moveTo>
                <a:lnTo>
                  <a:pt x="82550" y="15000"/>
                </a:lnTo>
                <a:lnTo>
                  <a:pt x="82550" y="105000"/>
                </a:lnTo>
                <a:close/>
              </a:path>
              <a:path w="120000" h="120000" fill="none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rgbClr val="FF99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lt1"/>
            </a:gs>
            <a:gs pos="100000">
              <a:srgbClr val="A1B1B1"/>
            </a:gs>
          </a:gsLst>
          <a:lin ang="5400000" scaled="0"/>
        </a:gradFill>
        <a:effectLst/>
      </p:bgPr>
    </p:bg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34"/>
          <p:cNvSpPr txBox="1">
            <a:spLocks noGrp="1"/>
          </p:cNvSpPr>
          <p:nvPr>
            <p:ph type="title"/>
          </p:nvPr>
        </p:nvSpPr>
        <p:spPr>
          <a:xfrm>
            <a:off x="457200" y="277812"/>
            <a:ext cx="8229600" cy="1139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4000"/>
              <a:buFont typeface="Arial"/>
              <a:buNone/>
            </a:pPr>
            <a:r>
              <a:rPr lang="en-US" sz="4000" b="1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Методика составления лекции</a:t>
            </a:r>
            <a:br>
              <a:rPr lang="en-US" sz="4000" b="1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</a:br>
            <a:endParaRPr/>
          </a:p>
        </p:txBody>
      </p:sp>
      <p:sp>
        <p:nvSpPr>
          <p:cNvPr id="302" name="Google Shape;302;p34"/>
          <p:cNvSpPr txBox="1">
            <a:spLocks noGrp="1"/>
          </p:cNvSpPr>
          <p:nvPr>
            <p:ph type="body" idx="1"/>
          </p:nvPr>
        </p:nvSpPr>
        <p:spPr>
          <a:xfrm>
            <a:off x="0" y="1600200"/>
            <a:ext cx="8686800" cy="453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240"/>
              <a:buFont typeface="Noto Sans Symbols"/>
              <a:buChar char="➢"/>
            </a:pPr>
            <a:r>
              <a:rPr lang="ru-RU" dirty="0"/>
              <a:t>Любая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лекция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состоит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из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3-х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частей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:</a:t>
            </a:r>
            <a:endParaRPr dirty="0"/>
          </a:p>
          <a:p>
            <a:pPr marL="342900" marR="0" lvl="0" indent="-34290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SzPts val="2240"/>
              <a:buFont typeface="Noto Sans Symbols"/>
              <a:buNone/>
            </a:pPr>
            <a:endParaRPr sz="3200" b="0" i="0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342900" marR="0" lvl="0" indent="-34290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SzPts val="2240"/>
              <a:buFont typeface="Noto Sans Symbols"/>
              <a:buChar char="❖"/>
            </a:pPr>
            <a:r>
              <a:rPr lang="en-US" sz="3200" b="0" i="0" u="none" strike="noStrike" cap="none" dirty="0" err="1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Вступления</a:t>
            </a:r>
            <a:endParaRPr dirty="0"/>
          </a:p>
          <a:p>
            <a:pPr marL="342900" marR="0" lvl="0" indent="-34290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hlink"/>
              </a:buClr>
              <a:buSzPts val="1260"/>
              <a:buFont typeface="Noto Sans Symbols"/>
              <a:buNone/>
            </a:pPr>
            <a:endParaRPr sz="1800" b="0" i="0" u="none" strike="noStrike" cap="none" dirty="0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342900" marR="0" lvl="0" indent="-34290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SzPts val="2240"/>
              <a:buFont typeface="Noto Sans Symbols"/>
              <a:buChar char="❖"/>
            </a:pPr>
            <a:r>
              <a:rPr lang="en-US" sz="3200" b="0" i="0" u="sng" strike="noStrike" cap="none" dirty="0" err="1">
                <a:solidFill>
                  <a:schemeClr val="hlink"/>
                </a:solidFill>
                <a:latin typeface="Verdana"/>
                <a:ea typeface="Verdana"/>
                <a:cs typeface="Verdana"/>
                <a:sym typeface="Verdana"/>
                <a:hlinkClick r:id="rId3"/>
              </a:rPr>
              <a:t>Основной</a:t>
            </a:r>
            <a:r>
              <a:rPr lang="en-US" sz="3200" b="0" i="0" u="sng" strike="noStrike" cap="none" dirty="0">
                <a:solidFill>
                  <a:schemeClr val="hlink"/>
                </a:solidFill>
                <a:latin typeface="Verdana"/>
                <a:ea typeface="Verdana"/>
                <a:cs typeface="Verdana"/>
                <a:sym typeface="Verdana"/>
                <a:hlinkClick r:id="rId3"/>
              </a:rPr>
              <a:t> </a:t>
            </a:r>
            <a:r>
              <a:rPr lang="en-US" sz="3200" b="0" i="0" u="sng" strike="noStrike" cap="none" dirty="0" err="1">
                <a:solidFill>
                  <a:schemeClr val="hlink"/>
                </a:solidFill>
                <a:latin typeface="Verdana"/>
                <a:ea typeface="Verdana"/>
                <a:cs typeface="Verdana"/>
                <a:sym typeface="Verdana"/>
                <a:hlinkClick r:id="rId3"/>
              </a:rPr>
              <a:t>части</a:t>
            </a:r>
            <a:endParaRPr dirty="0"/>
          </a:p>
          <a:p>
            <a:pPr marL="342900" marR="0" lvl="0" indent="-34290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hlink"/>
              </a:buClr>
              <a:buSzPts val="1260"/>
              <a:buFont typeface="Noto Sans Symbols"/>
              <a:buNone/>
            </a:pPr>
            <a:endParaRPr sz="1800" b="0" i="0" u="none" strike="noStrike" cap="none" dirty="0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342900" marR="0" lvl="0" indent="-34290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SzPts val="2240"/>
              <a:buFont typeface="Noto Sans Symbols"/>
              <a:buChar char="❖"/>
            </a:pPr>
            <a:r>
              <a:rPr lang="en-US" sz="3200" b="0" i="0" u="sng" strike="noStrike" cap="none" dirty="0" err="1">
                <a:solidFill>
                  <a:schemeClr val="hlink"/>
                </a:solidFill>
                <a:latin typeface="Verdana"/>
                <a:ea typeface="Verdana"/>
                <a:cs typeface="Verdana"/>
                <a:sym typeface="Verdana"/>
                <a:hlinkClick r:id="rId3"/>
              </a:rPr>
              <a:t>Заключения</a:t>
            </a:r>
            <a:endParaRPr dirty="0"/>
          </a:p>
          <a:p>
            <a:pPr marL="342900" marR="0" lvl="0" indent="-20066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SzPts val="2240"/>
              <a:buFont typeface="Noto Sans Symbols"/>
              <a:buNone/>
            </a:pPr>
            <a:endParaRPr sz="3200" b="0" i="0" u="sng" dirty="0">
              <a:solidFill>
                <a:schemeClr val="hlink"/>
              </a:solidFill>
              <a:latin typeface="Verdana"/>
              <a:ea typeface="Verdana"/>
              <a:cs typeface="Verdana"/>
              <a:sym typeface="Verdana"/>
              <a:hlinkClick r:id="rId3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lt1"/>
            </a:gs>
            <a:gs pos="100000">
              <a:srgbClr val="A1B1B1"/>
            </a:gs>
          </a:gsLst>
          <a:lin ang="5400000" scaled="0"/>
        </a:gradFill>
        <a:effectLst/>
      </p:bgPr>
    </p:bg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35"/>
          <p:cNvSpPr txBox="1">
            <a:spLocks noGrp="1"/>
          </p:cNvSpPr>
          <p:nvPr>
            <p:ph type="title"/>
          </p:nvPr>
        </p:nvSpPr>
        <p:spPr>
          <a:xfrm>
            <a:off x="457200" y="277812"/>
            <a:ext cx="8229600" cy="1139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4000"/>
              <a:buFont typeface="Arial"/>
              <a:buNone/>
            </a:pPr>
            <a:r>
              <a:rPr lang="en-US" sz="4000" b="1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Вступление</a:t>
            </a:r>
            <a:endParaRPr/>
          </a:p>
        </p:txBody>
      </p:sp>
      <p:sp>
        <p:nvSpPr>
          <p:cNvPr id="308" name="Google Shape;308;p3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680"/>
              <a:buFont typeface="Noto Sans Symbols"/>
              <a:buChar char="◆"/>
            </a:pPr>
            <a:r>
              <a:rPr lang="en-US" sz="2400" b="1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Является организующим началом лекции</a:t>
            </a:r>
            <a:endParaRPr/>
          </a:p>
          <a:p>
            <a:pPr marL="342900" marR="0" lvl="0" indent="-342900" algn="l" rtl="0">
              <a:lnSpc>
                <a:spcPct val="90000"/>
              </a:lnSpc>
              <a:spcBef>
                <a:spcPts val="320"/>
              </a:spcBef>
              <a:spcAft>
                <a:spcPts val="0"/>
              </a:spcAft>
              <a:buClr>
                <a:schemeClr val="hlink"/>
              </a:buClr>
              <a:buSzPts val="1120"/>
              <a:buFont typeface="Noto Sans Symbols"/>
              <a:buNone/>
            </a:pPr>
            <a:endParaRPr sz="1600" b="1" i="0" u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1680"/>
              <a:buFont typeface="Noto Sans Symbols"/>
              <a:buChar char="◆"/>
            </a:pPr>
            <a:r>
              <a:rPr lang="en-US" sz="2400" b="1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В нем излагаются:</a:t>
            </a:r>
            <a:endParaRPr/>
          </a:p>
          <a:p>
            <a:pPr marL="342900" marR="0" lvl="0" indent="-342900" algn="ctr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1680"/>
              <a:buFont typeface="Noto Sans Symbols"/>
              <a:buChar char="➢"/>
            </a:pPr>
            <a:r>
              <a:rPr lang="en-US" sz="2400" b="1" i="0" u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Тема</a:t>
            </a:r>
            <a:endParaRPr/>
          </a:p>
          <a:p>
            <a:pPr marL="342900" marR="0" lvl="0" indent="-342900" algn="ctr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1680"/>
              <a:buFont typeface="Noto Sans Symbols"/>
              <a:buChar char="➢"/>
            </a:pPr>
            <a:r>
              <a:rPr lang="en-US" sz="2400" b="1" i="0" u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Учебная цель</a:t>
            </a:r>
            <a:endParaRPr/>
          </a:p>
          <a:p>
            <a:pPr marL="342900" marR="0" lvl="0" indent="-342900" algn="ctr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1680"/>
              <a:buFont typeface="Noto Sans Symbols"/>
              <a:buChar char="➢"/>
            </a:pPr>
            <a:r>
              <a:rPr lang="en-US" sz="2400" b="1" i="0" u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Наименование основных вопросов</a:t>
            </a:r>
            <a:endParaRPr/>
          </a:p>
          <a:p>
            <a:pPr marL="342900" marR="0" lvl="0" indent="-342900" algn="ctr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1680"/>
              <a:buFont typeface="Noto Sans Symbols"/>
              <a:buChar char="➢"/>
            </a:pPr>
            <a:r>
              <a:rPr lang="en-US" sz="2400" b="1" i="0" u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Рекомендуемая литература</a:t>
            </a:r>
            <a:endParaRPr/>
          </a:p>
          <a:p>
            <a:pPr marL="342900" marR="0" lvl="0" indent="-342900" algn="ctr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1680"/>
              <a:buFont typeface="Noto Sans Symbols"/>
              <a:buChar char="➢"/>
            </a:pPr>
            <a:r>
              <a:rPr lang="en-US" sz="2400" b="1" i="0" u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Проблема</a:t>
            </a:r>
            <a:endParaRPr/>
          </a:p>
          <a:p>
            <a:pPr marL="342900" marR="0" lvl="0" indent="-342900" algn="ctr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1680"/>
              <a:buFont typeface="Noto Sans Symbols"/>
              <a:buChar char="➢"/>
            </a:pPr>
            <a:r>
              <a:rPr lang="en-US" sz="2400" b="1" i="0" u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Актуальность и значение данной темы для практической деятельности.</a:t>
            </a:r>
            <a:endParaRPr/>
          </a:p>
        </p:txBody>
      </p:sp>
      <p:sp>
        <p:nvSpPr>
          <p:cNvPr id="309" name="Google Shape;309;p35"/>
          <p:cNvSpPr/>
          <p:nvPr/>
        </p:nvSpPr>
        <p:spPr>
          <a:xfrm>
            <a:off x="7308850" y="6092825"/>
            <a:ext cx="647700" cy="2889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39926" y="60000"/>
                </a:moveTo>
                <a:lnTo>
                  <a:pt x="80074" y="15000"/>
                </a:lnTo>
                <a:lnTo>
                  <a:pt x="80074" y="105000"/>
                </a:lnTo>
                <a:close/>
              </a:path>
              <a:path w="120000" h="120000" fill="darken" extrusionOk="0">
                <a:moveTo>
                  <a:pt x="39926" y="60000"/>
                </a:moveTo>
                <a:lnTo>
                  <a:pt x="80074" y="15000"/>
                </a:lnTo>
                <a:lnTo>
                  <a:pt x="80074" y="105000"/>
                </a:lnTo>
                <a:close/>
              </a:path>
              <a:path w="120000" h="120000" fill="none" extrusionOk="0">
                <a:moveTo>
                  <a:pt x="39926" y="60000"/>
                </a:moveTo>
                <a:lnTo>
                  <a:pt x="80074" y="15000"/>
                </a:lnTo>
                <a:lnTo>
                  <a:pt x="80074" y="105000"/>
                </a:lnTo>
                <a:close/>
              </a:path>
              <a:path w="120000" h="120000" fill="none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rgbClr val="FF66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lt1"/>
            </a:gs>
            <a:gs pos="100000">
              <a:srgbClr val="A1B1B1"/>
            </a:gs>
          </a:gsLst>
          <a:lin ang="5400000" scaled="0"/>
        </a:gradFill>
        <a:effectLst/>
      </p:bgPr>
    </p:bg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36"/>
          <p:cNvSpPr txBox="1">
            <a:spLocks noGrp="1"/>
          </p:cNvSpPr>
          <p:nvPr>
            <p:ph type="title"/>
          </p:nvPr>
        </p:nvSpPr>
        <p:spPr>
          <a:xfrm>
            <a:off x="457200" y="277812"/>
            <a:ext cx="8229600" cy="1139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4400"/>
              <a:buFont typeface="Arial"/>
              <a:buNone/>
            </a:pPr>
            <a:r>
              <a:rPr lang="en-US" sz="4400" b="1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Основная часть</a:t>
            </a:r>
            <a:endParaRPr/>
          </a:p>
        </p:txBody>
      </p:sp>
      <p:sp>
        <p:nvSpPr>
          <p:cNvPr id="315" name="Google Shape;315;p3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240"/>
              <a:buFont typeface="Noto Sans Symbols"/>
              <a:buChar char="◆"/>
            </a:pPr>
            <a:r>
              <a:rPr lang="en-US" sz="32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Включает содержание вопросов, </a:t>
            </a:r>
            <a:r>
              <a:rPr lang="en-US" sz="3200" b="0" i="0" u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глубокое и конкретное изложение содержания темы</a:t>
            </a:r>
            <a:endParaRPr/>
          </a:p>
          <a:p>
            <a:pPr marL="342900" marR="0" lvl="0" indent="-342900" algn="l" rtl="0">
              <a:lnSpc>
                <a:spcPct val="90000"/>
              </a:lnSpc>
              <a:spcBef>
                <a:spcPts val="320"/>
              </a:spcBef>
              <a:spcAft>
                <a:spcPts val="0"/>
              </a:spcAft>
              <a:buClr>
                <a:schemeClr val="hlink"/>
              </a:buClr>
              <a:buSzPts val="1120"/>
              <a:buFont typeface="Noto Sans Symbols"/>
              <a:buNone/>
            </a:pPr>
            <a:endParaRPr sz="1600" b="0" i="0" u="none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SzPts val="2240"/>
              <a:buFont typeface="Noto Sans Symbols"/>
              <a:buChar char="◆"/>
            </a:pPr>
            <a:r>
              <a:rPr lang="en-US" sz="32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При изложении теории должно быть </a:t>
            </a:r>
            <a:r>
              <a:rPr lang="en-US" sz="3200" b="0" i="0" u="none">
                <a:solidFill>
                  <a:srgbClr val="CCECFF"/>
                </a:solidFill>
                <a:latin typeface="Verdana"/>
                <a:ea typeface="Verdana"/>
                <a:cs typeface="Verdana"/>
                <a:sym typeface="Verdana"/>
              </a:rPr>
              <a:t>выделено главное</a:t>
            </a:r>
            <a:endParaRPr/>
          </a:p>
          <a:p>
            <a:pPr marL="342900" marR="0" lvl="0" indent="-342900" algn="l" rtl="0">
              <a:lnSpc>
                <a:spcPct val="90000"/>
              </a:lnSpc>
              <a:spcBef>
                <a:spcPts val="280"/>
              </a:spcBef>
              <a:spcAft>
                <a:spcPts val="0"/>
              </a:spcAft>
              <a:buClr>
                <a:schemeClr val="hlink"/>
              </a:buClr>
              <a:buSzPts val="980"/>
              <a:buFont typeface="Noto Sans Symbols"/>
              <a:buNone/>
            </a:pPr>
            <a:endParaRPr sz="1400" b="0" i="0" u="none">
              <a:solidFill>
                <a:srgbClr val="CCECF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SzPts val="2240"/>
              <a:buFont typeface="Noto Sans Symbols"/>
              <a:buChar char="◆"/>
            </a:pPr>
            <a:r>
              <a:rPr lang="en-US" sz="3200" b="0" i="0" u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Главная мысль</a:t>
            </a:r>
            <a:r>
              <a:rPr lang="en-US" sz="32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лекции выражается </a:t>
            </a:r>
            <a:r>
              <a:rPr lang="en-US" sz="3200" b="0" i="0" u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ясно</a:t>
            </a:r>
            <a:r>
              <a:rPr lang="en-US" sz="32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и должна представлять собой законченное </a:t>
            </a:r>
            <a:r>
              <a:rPr lang="en-US" sz="3200" b="0" i="0" u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целое</a:t>
            </a:r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lt1"/>
            </a:gs>
            <a:gs pos="100000">
              <a:srgbClr val="A1B1B1"/>
            </a:gs>
          </a:gsLst>
          <a:lin ang="5400000" scaled="0"/>
        </a:gradFill>
        <a:effectLst/>
      </p:bgPr>
    </p:bg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37"/>
          <p:cNvSpPr txBox="1">
            <a:spLocks noGrp="1"/>
          </p:cNvSpPr>
          <p:nvPr>
            <p:ph type="title"/>
          </p:nvPr>
        </p:nvSpPr>
        <p:spPr>
          <a:xfrm>
            <a:off x="457200" y="277812"/>
            <a:ext cx="8229600" cy="1139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4400"/>
              <a:buFont typeface="Arial"/>
              <a:buNone/>
            </a:pPr>
            <a:r>
              <a:rPr lang="en-US" sz="4400" b="1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Основная часть</a:t>
            </a:r>
            <a:endParaRPr/>
          </a:p>
        </p:txBody>
      </p:sp>
      <p:sp>
        <p:nvSpPr>
          <p:cNvPr id="321" name="Google Shape;321;p3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960"/>
              <a:buFont typeface="Noto Sans Symbols"/>
              <a:buChar char="◆"/>
            </a:pPr>
            <a:r>
              <a:rPr lang="en-US" sz="2800" b="1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Содержание каждого вопроса лекции должно представлять собой логическое развитие главной идеи лекции</a:t>
            </a:r>
            <a:endParaRPr/>
          </a:p>
          <a:p>
            <a:pPr marL="342900" marR="0" lvl="0" indent="-342900" algn="l" rtl="0">
              <a:lnSpc>
                <a:spcPct val="90000"/>
              </a:lnSpc>
              <a:spcBef>
                <a:spcPts val="280"/>
              </a:spcBef>
              <a:spcAft>
                <a:spcPts val="0"/>
              </a:spcAft>
              <a:buClr>
                <a:schemeClr val="hlink"/>
              </a:buClr>
              <a:buSzPts val="980"/>
              <a:buFont typeface="Noto Sans Symbols"/>
              <a:buNone/>
            </a:pPr>
            <a:endParaRPr sz="1400" b="1" i="0" u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960"/>
              <a:buFont typeface="Noto Sans Symbols"/>
              <a:buChar char="◆"/>
            </a:pPr>
            <a:r>
              <a:rPr lang="en-US" sz="2800" b="1" i="0" u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Каждый предыдущий вопрос должен служить основанием для рассмотрения последующих</a:t>
            </a:r>
            <a:endParaRPr/>
          </a:p>
          <a:p>
            <a:pPr marL="342900" marR="0" lvl="0" indent="-342900" algn="l" rtl="0">
              <a:lnSpc>
                <a:spcPct val="90000"/>
              </a:lnSpc>
              <a:spcBef>
                <a:spcPts val="240"/>
              </a:spcBef>
              <a:spcAft>
                <a:spcPts val="0"/>
              </a:spcAft>
              <a:buClr>
                <a:schemeClr val="hlink"/>
              </a:buClr>
              <a:buSzPts val="840"/>
              <a:buFont typeface="Noto Sans Symbols"/>
              <a:buNone/>
            </a:pPr>
            <a:endParaRPr sz="1200" b="1" i="0" u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960"/>
              <a:buFont typeface="Noto Sans Symbols"/>
              <a:buChar char="◆"/>
            </a:pPr>
            <a:r>
              <a:rPr lang="en-US" sz="2800" b="1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Последующие - быть логическим продолжением предыдущих</a:t>
            </a:r>
            <a:endParaRPr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lt1"/>
            </a:gs>
            <a:gs pos="100000">
              <a:srgbClr val="A1B1B1"/>
            </a:gs>
          </a:gsLst>
          <a:lin ang="5400000" scaled="0"/>
        </a:gradFill>
        <a:effectLst/>
      </p:bgPr>
    </p:bg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38"/>
          <p:cNvSpPr txBox="1">
            <a:spLocks noGrp="1"/>
          </p:cNvSpPr>
          <p:nvPr>
            <p:ph type="title"/>
          </p:nvPr>
        </p:nvSpPr>
        <p:spPr>
          <a:xfrm>
            <a:off x="457200" y="277812"/>
            <a:ext cx="8229600" cy="1139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4400"/>
              <a:buFont typeface="Arial"/>
              <a:buNone/>
            </a:pPr>
            <a:r>
              <a:rPr lang="en-US" sz="4400" b="1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Основная часть</a:t>
            </a:r>
            <a:endParaRPr/>
          </a:p>
        </p:txBody>
      </p:sp>
      <p:sp>
        <p:nvSpPr>
          <p:cNvPr id="327" name="Google Shape;327;p3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960"/>
              <a:buFont typeface="Noto Sans Symbols"/>
              <a:buChar char="◆"/>
            </a:pPr>
            <a:r>
              <a:rPr lang="en-US" sz="2800" b="1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В лекции недопустимо дословное пересказывание формулировок, рекомендаций или перечисление большого количества цифр</a:t>
            </a:r>
            <a:endParaRPr/>
          </a:p>
          <a:p>
            <a:pPr marL="342900" marR="0" lvl="0" indent="-342900" algn="l" rtl="0">
              <a:lnSpc>
                <a:spcPct val="90000"/>
              </a:lnSpc>
              <a:spcBef>
                <a:spcPts val="240"/>
              </a:spcBef>
              <a:spcAft>
                <a:spcPts val="0"/>
              </a:spcAft>
              <a:buClr>
                <a:schemeClr val="hlink"/>
              </a:buClr>
              <a:buSzPts val="840"/>
              <a:buFont typeface="Noto Sans Symbols"/>
              <a:buNone/>
            </a:pPr>
            <a:endParaRPr sz="1200" b="1" i="0" u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960"/>
              <a:buFont typeface="Noto Sans Symbols"/>
              <a:buChar char="◆"/>
            </a:pPr>
            <a:r>
              <a:rPr lang="en-US" sz="2800" b="1" i="0" u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Предложения и рекомендации не следует выдавать в виде догм</a:t>
            </a:r>
            <a:endParaRPr/>
          </a:p>
          <a:p>
            <a:pPr marL="342900" marR="0" lvl="0" indent="-342900" algn="l" rtl="0">
              <a:lnSpc>
                <a:spcPct val="90000"/>
              </a:lnSpc>
              <a:spcBef>
                <a:spcPts val="280"/>
              </a:spcBef>
              <a:spcAft>
                <a:spcPts val="0"/>
              </a:spcAft>
              <a:buClr>
                <a:schemeClr val="hlink"/>
              </a:buClr>
              <a:buSzPts val="980"/>
              <a:buFont typeface="Noto Sans Symbols"/>
              <a:buNone/>
            </a:pPr>
            <a:endParaRPr sz="1400" b="1" i="0" u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960"/>
              <a:buFont typeface="Noto Sans Symbols"/>
              <a:buChar char="◆"/>
            </a:pPr>
            <a:r>
              <a:rPr lang="en-US" sz="2800" b="1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Наиболее важные положения должны подтверждаться примерами из практики, схемами, графиками</a:t>
            </a:r>
            <a:endParaRPr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lt1"/>
            </a:gs>
            <a:gs pos="100000">
              <a:srgbClr val="A1B1B1"/>
            </a:gs>
          </a:gsLst>
          <a:lin ang="5400000" scaled="0"/>
        </a:gradFill>
        <a:effectLst/>
      </p:bgPr>
    </p:bg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39"/>
          <p:cNvSpPr txBox="1">
            <a:spLocks noGrp="1"/>
          </p:cNvSpPr>
          <p:nvPr>
            <p:ph type="title"/>
          </p:nvPr>
        </p:nvSpPr>
        <p:spPr>
          <a:xfrm>
            <a:off x="457200" y="277812"/>
            <a:ext cx="8229600" cy="1139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4400"/>
              <a:buFont typeface="Arial"/>
              <a:buNone/>
            </a:pPr>
            <a:r>
              <a:rPr lang="en-US" sz="4400" b="1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Основная часть</a:t>
            </a:r>
            <a:endParaRPr/>
          </a:p>
        </p:txBody>
      </p:sp>
      <p:sp>
        <p:nvSpPr>
          <p:cNvPr id="333" name="Google Shape;333;p3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960"/>
              <a:buFont typeface="Noto Sans Symbols"/>
              <a:buChar char="◆"/>
            </a:pPr>
            <a:r>
              <a:rPr lang="en-US" sz="2800" b="1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Главное внимание в каждом вопросе уделяется четкому формулированию основных определений, понятий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chemeClr val="hlink"/>
              </a:buClr>
              <a:buSzPts val="560"/>
              <a:buFont typeface="Noto Sans Symbols"/>
              <a:buNone/>
            </a:pPr>
            <a:endParaRPr sz="800" b="1" i="0" u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chemeClr val="hlink"/>
              </a:buClr>
              <a:buSzPts val="560"/>
              <a:buFont typeface="Noto Sans Symbols"/>
              <a:buNone/>
            </a:pPr>
            <a:endParaRPr sz="800" b="1" i="0" u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960"/>
              <a:buFont typeface="Noto Sans Symbols"/>
              <a:buChar char="◆"/>
            </a:pPr>
            <a:r>
              <a:rPr lang="en-US" sz="2800" b="1" i="0" u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Работая над конспектом лекции, педагог держит в поле зрения вопрос о том, как привлечь обучаемых к активному восприятию учебного материала</a:t>
            </a:r>
            <a:r>
              <a:rPr lang="en-US" sz="2800" b="0" i="0" u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lt1"/>
            </a:gs>
            <a:gs pos="100000">
              <a:srgbClr val="A1B1B1"/>
            </a:gs>
          </a:gsLst>
          <a:lin ang="5400000" scaled="0"/>
        </a:gradFill>
        <a:effectLst/>
      </p:bgPr>
    </p:bg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40"/>
          <p:cNvSpPr txBox="1">
            <a:spLocks noGrp="1"/>
          </p:cNvSpPr>
          <p:nvPr>
            <p:ph type="title"/>
          </p:nvPr>
        </p:nvSpPr>
        <p:spPr>
          <a:xfrm>
            <a:off x="457200" y="277812"/>
            <a:ext cx="8229600" cy="1139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4400"/>
              <a:buFont typeface="Arial"/>
              <a:buNone/>
            </a:pPr>
            <a:r>
              <a:rPr lang="en-US" sz="4400" b="1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Основная часть</a:t>
            </a:r>
            <a:endParaRPr/>
          </a:p>
        </p:txBody>
      </p:sp>
      <p:sp>
        <p:nvSpPr>
          <p:cNvPr id="339" name="Google Shape;339;p4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240"/>
              <a:buFont typeface="Noto Sans Symbols"/>
              <a:buChar char="◆"/>
            </a:pPr>
            <a:r>
              <a:rPr lang="en-US" sz="3200" b="0" i="0" u="none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Каждый</a:t>
            </a:r>
            <a:r>
              <a:rPr lang="en-US" sz="3200" b="0" i="0" u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3200" b="0" i="0" u="none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учебный</a:t>
            </a:r>
            <a:r>
              <a:rPr lang="en-US" sz="3200" b="0" i="0" u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3200" b="0" i="0" u="none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вопрос</a:t>
            </a:r>
            <a:r>
              <a:rPr lang="en-US" sz="3200" b="0" i="0" u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3200" b="0" i="0" u="none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необходимо</a:t>
            </a:r>
            <a:r>
              <a:rPr lang="en-US" sz="3200" b="0" i="0" u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3200" b="0" i="0" u="none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заканчивать</a:t>
            </a:r>
            <a:r>
              <a:rPr lang="en-US" sz="3200" b="0" i="0" u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3200" b="0" i="0" u="none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выводами</a:t>
            </a:r>
            <a:endParaRPr dirty="0"/>
          </a:p>
          <a:p>
            <a:pPr marL="342900" marR="0" lvl="0" indent="-342900" algn="l" rtl="0">
              <a:lnSpc>
                <a:spcPct val="90000"/>
              </a:lnSpc>
              <a:spcBef>
                <a:spcPts val="240"/>
              </a:spcBef>
              <a:spcAft>
                <a:spcPts val="0"/>
              </a:spcAft>
              <a:buClr>
                <a:schemeClr val="hlink"/>
              </a:buClr>
              <a:buSzPts val="840"/>
              <a:buFont typeface="Noto Sans Symbols"/>
              <a:buNone/>
            </a:pPr>
            <a:endParaRPr sz="1200" b="0" i="0" u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SzPts val="2240"/>
              <a:buFont typeface="Noto Sans Symbols"/>
              <a:buChar char="◆"/>
            </a:pPr>
            <a:r>
              <a:rPr lang="en-US" sz="3200" b="0" i="0" u="none" dirty="0" err="1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Они</a:t>
            </a:r>
            <a:r>
              <a:rPr lang="en-US" sz="3200" b="0" i="0" u="none" dirty="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3200" b="0" i="0" u="none" dirty="0" err="1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должны</a:t>
            </a:r>
            <a:r>
              <a:rPr lang="en-US" sz="3200" b="0" i="0" u="none" dirty="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3200" b="0" i="0" u="none" dirty="0" err="1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не</a:t>
            </a:r>
            <a:r>
              <a:rPr lang="en-US" sz="3200" b="0" i="0" u="none" dirty="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3200" b="0" i="0" u="none" dirty="0" err="1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только</a:t>
            </a:r>
            <a:r>
              <a:rPr lang="en-US" sz="3200" b="0" i="0" u="none" dirty="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3200" b="0" i="0" u="none" dirty="0" err="1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отвечать</a:t>
            </a:r>
            <a:r>
              <a:rPr lang="en-US" sz="3200" b="0" i="0" u="none" dirty="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3200" b="0" i="0" u="none" dirty="0" err="1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на</a:t>
            </a:r>
            <a:r>
              <a:rPr lang="en-US" sz="3200" b="0" i="0" u="none" dirty="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3200" b="0" i="0" u="none" dirty="0" err="1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вопросы</a:t>
            </a:r>
            <a:r>
              <a:rPr lang="en-US" sz="3200" b="0" i="0" u="none" dirty="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, </a:t>
            </a:r>
            <a:r>
              <a:rPr lang="en-US" sz="3200" b="0" i="0" u="none" dirty="0" err="1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что</a:t>
            </a:r>
            <a:r>
              <a:rPr lang="en-US" sz="3200" b="0" i="0" u="none" dirty="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3200" b="0" i="0" u="none" dirty="0" err="1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сделать</a:t>
            </a:r>
            <a:r>
              <a:rPr lang="en-US" sz="3200" b="0" i="0" u="none" dirty="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, </a:t>
            </a:r>
            <a:r>
              <a:rPr lang="en-US" sz="3200" b="0" i="0" u="none" dirty="0" err="1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но</a:t>
            </a:r>
            <a:r>
              <a:rPr lang="en-US" sz="3200" b="0" i="0" u="none" dirty="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 и </a:t>
            </a:r>
            <a:r>
              <a:rPr lang="en-US" sz="3200" b="0" i="0" u="none" dirty="0" err="1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как</a:t>
            </a:r>
            <a:r>
              <a:rPr lang="en-US" sz="3200" b="0" i="0" u="none" dirty="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3200" b="0" i="0" u="none" dirty="0" err="1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надо</a:t>
            </a:r>
            <a:r>
              <a:rPr lang="en-US" sz="3200" b="0" i="0" u="none" dirty="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3200" b="0" i="0" u="none" dirty="0" err="1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сделать</a:t>
            </a:r>
            <a:endParaRPr dirty="0"/>
          </a:p>
          <a:p>
            <a:pPr marL="342900" marR="0" lvl="0" indent="-342900" algn="l" rtl="0">
              <a:lnSpc>
                <a:spcPct val="90000"/>
              </a:lnSpc>
              <a:spcBef>
                <a:spcPts val="320"/>
              </a:spcBef>
              <a:spcAft>
                <a:spcPts val="0"/>
              </a:spcAft>
              <a:buClr>
                <a:schemeClr val="hlink"/>
              </a:buClr>
              <a:buSzPts val="1120"/>
              <a:buFont typeface="Noto Sans Symbols"/>
              <a:buNone/>
            </a:pPr>
            <a:endParaRPr sz="1600" b="0" i="0" u="none" dirty="0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SzPts val="2240"/>
              <a:buFont typeface="Noto Sans Symbols"/>
              <a:buChar char="◆"/>
            </a:pPr>
            <a:r>
              <a:rPr lang="en-US" sz="3200" b="0" i="0" u="none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Они</a:t>
            </a:r>
            <a:r>
              <a:rPr lang="en-US" sz="3200" b="0" i="0" u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3200" b="0" i="0" u="none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должны</a:t>
            </a:r>
            <a:r>
              <a:rPr lang="en-US" sz="3200" b="0" i="0" u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3200" b="0" i="0" u="none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содержать</a:t>
            </a:r>
            <a:r>
              <a:rPr lang="en-US" sz="3200" b="0" i="0" u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в </a:t>
            </a:r>
            <a:r>
              <a:rPr lang="en-US" sz="3200" b="0" i="0" u="none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себе</a:t>
            </a:r>
            <a:r>
              <a:rPr lang="en-US" sz="3200" b="0" i="0" u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3200" b="0" i="0" u="none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практические</a:t>
            </a:r>
            <a:r>
              <a:rPr lang="en-US" sz="3200" b="0" i="0" u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3200" b="0" i="0" u="none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рекомендации</a:t>
            </a:r>
            <a:r>
              <a:rPr lang="en-US" sz="3200" b="0" i="0" u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3200" b="0" i="0" u="none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по</a:t>
            </a:r>
            <a:r>
              <a:rPr lang="en-US" sz="3200" b="0" i="0" u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3200" b="0" i="0" u="none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решению</a:t>
            </a:r>
            <a:r>
              <a:rPr lang="ru-RU" sz="3200" b="0" i="0" u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поставленных</a:t>
            </a:r>
            <a:r>
              <a:rPr lang="en-US" sz="3200" b="0" i="0" u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в </a:t>
            </a:r>
            <a:r>
              <a:rPr lang="en-US" sz="3200" b="0" i="0" u="none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лекции</a:t>
            </a:r>
            <a:r>
              <a:rPr lang="en-US" sz="3200" b="0" i="0" u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3200" b="0" i="0" u="none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проблем</a:t>
            </a:r>
            <a:endParaRPr dirty="0"/>
          </a:p>
        </p:txBody>
      </p:sp>
      <p:sp>
        <p:nvSpPr>
          <p:cNvPr id="340" name="Google Shape;340;p40"/>
          <p:cNvSpPr/>
          <p:nvPr/>
        </p:nvSpPr>
        <p:spPr>
          <a:xfrm>
            <a:off x="7308850" y="6092825"/>
            <a:ext cx="647700" cy="2889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39926" y="60000"/>
                </a:moveTo>
                <a:lnTo>
                  <a:pt x="80074" y="15000"/>
                </a:lnTo>
                <a:lnTo>
                  <a:pt x="80074" y="105000"/>
                </a:lnTo>
                <a:close/>
              </a:path>
              <a:path w="120000" h="120000" fill="darken" extrusionOk="0">
                <a:moveTo>
                  <a:pt x="39926" y="60000"/>
                </a:moveTo>
                <a:lnTo>
                  <a:pt x="80074" y="15000"/>
                </a:lnTo>
                <a:lnTo>
                  <a:pt x="80074" y="105000"/>
                </a:lnTo>
                <a:close/>
              </a:path>
              <a:path w="120000" h="120000" fill="none" extrusionOk="0">
                <a:moveTo>
                  <a:pt x="39926" y="60000"/>
                </a:moveTo>
                <a:lnTo>
                  <a:pt x="80074" y="15000"/>
                </a:lnTo>
                <a:lnTo>
                  <a:pt x="80074" y="105000"/>
                </a:lnTo>
                <a:close/>
              </a:path>
              <a:path w="120000" h="120000" fill="none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rgbClr val="FF66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lt1"/>
            </a:gs>
            <a:gs pos="100000">
              <a:srgbClr val="A1B1B1"/>
            </a:gs>
          </a:gsLst>
          <a:lin ang="5400000" scaled="0"/>
        </a:gradFill>
        <a:effectLst/>
      </p:bgPr>
    </p:bg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41"/>
          <p:cNvSpPr txBox="1">
            <a:spLocks noGrp="1"/>
          </p:cNvSpPr>
          <p:nvPr>
            <p:ph type="title"/>
          </p:nvPr>
        </p:nvSpPr>
        <p:spPr>
          <a:xfrm>
            <a:off x="457200" y="277812"/>
            <a:ext cx="8229600" cy="1139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4400"/>
              <a:buFont typeface="Arial"/>
              <a:buNone/>
            </a:pPr>
            <a:r>
              <a:rPr lang="en-US" sz="4400" b="1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Заключение</a:t>
            </a:r>
            <a:endParaRPr/>
          </a:p>
        </p:txBody>
      </p:sp>
      <p:sp>
        <p:nvSpPr>
          <p:cNvPr id="346" name="Google Shape;346;p4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960"/>
              <a:buFont typeface="Noto Sans Symbols"/>
              <a:buChar char="◆"/>
            </a:pPr>
            <a:r>
              <a:rPr lang="en-US" sz="2800" b="1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Является завершением лекции</a:t>
            </a:r>
            <a:endParaRPr/>
          </a:p>
          <a:p>
            <a:pPr marL="342900" marR="0" lvl="0" indent="-342900" algn="l" rtl="0">
              <a:lnSpc>
                <a:spcPct val="80000"/>
              </a:lnSpc>
              <a:spcBef>
                <a:spcPts val="280"/>
              </a:spcBef>
              <a:spcAft>
                <a:spcPts val="0"/>
              </a:spcAft>
              <a:buClr>
                <a:schemeClr val="hlink"/>
              </a:buClr>
              <a:buSzPts val="980"/>
              <a:buFont typeface="Noto Sans Symbols"/>
              <a:buNone/>
            </a:pPr>
            <a:endParaRPr sz="1400" b="1" i="0" u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342900" marR="0" lvl="0" indent="-342900" algn="l" rtl="0">
              <a:lnSpc>
                <a:spcPct val="8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960"/>
              <a:buFont typeface="Noto Sans Symbols"/>
              <a:buChar char="◆"/>
            </a:pPr>
            <a:r>
              <a:rPr lang="en-US" sz="2800" b="1" i="0" u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Могут быть поставлены проблемные вопросы по данной теме, над решением которых необходимо работать обучаемым в дальнейшем</a:t>
            </a:r>
            <a:endParaRPr/>
          </a:p>
          <a:p>
            <a:pPr marL="342900" marR="0" lvl="0" indent="-342900" algn="l" rtl="0">
              <a:lnSpc>
                <a:spcPct val="80000"/>
              </a:lnSpc>
              <a:spcBef>
                <a:spcPts val="280"/>
              </a:spcBef>
              <a:spcAft>
                <a:spcPts val="0"/>
              </a:spcAft>
              <a:buClr>
                <a:schemeClr val="hlink"/>
              </a:buClr>
              <a:buSzPts val="980"/>
              <a:buFont typeface="Noto Sans Symbols"/>
              <a:buNone/>
            </a:pPr>
            <a:endParaRPr sz="1400" b="1" i="0" u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342900" marR="0" lvl="0" indent="-342900" algn="l" rtl="0">
              <a:lnSpc>
                <a:spcPct val="8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960"/>
              <a:buFont typeface="Noto Sans Symbols"/>
              <a:buChar char="◆"/>
            </a:pPr>
            <a:r>
              <a:rPr lang="en-US" sz="2800" b="1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В теме излагаются общие теоретические и практические выводы, даются обобщения по теме, указывается ее значение для практической деятельности обучаемых.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lt1"/>
            </a:gs>
            <a:gs pos="100000">
              <a:srgbClr val="A1B1B1"/>
            </a:gs>
          </a:gsLst>
          <a:lin ang="5400000" scaled="0"/>
        </a:gradFill>
        <a:effectLst/>
      </p:bgPr>
    </p:bg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6"/>
          <p:cNvSpPr txBox="1">
            <a:spLocks noGrp="1"/>
          </p:cNvSpPr>
          <p:nvPr>
            <p:ph type="ctrTitle"/>
          </p:nvPr>
        </p:nvSpPr>
        <p:spPr>
          <a:xfrm>
            <a:off x="827087" y="333375"/>
            <a:ext cx="7772400" cy="72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100"/>
              <a:buFont typeface="Arial"/>
              <a:buNone/>
            </a:pPr>
            <a:r>
              <a:rPr lang="en-US" sz="5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Характеристика лекции</a:t>
            </a:r>
            <a:endParaRPr/>
          </a:p>
        </p:txBody>
      </p:sp>
      <p:sp>
        <p:nvSpPr>
          <p:cNvPr id="77" name="Google Shape;77;p6"/>
          <p:cNvSpPr txBox="1">
            <a:spLocks noGrp="1"/>
          </p:cNvSpPr>
          <p:nvPr>
            <p:ph type="subTitle" idx="1"/>
          </p:nvPr>
        </p:nvSpPr>
        <p:spPr>
          <a:xfrm>
            <a:off x="144462" y="4581525"/>
            <a:ext cx="8820150" cy="1871662"/>
          </a:xfrm>
          <a:prstGeom prst="rect">
            <a:avLst/>
          </a:prstGeom>
          <a:noFill/>
          <a:ln w="76200" cap="flat" cmpd="tri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dist="107763" dir="18900000">
              <a:srgbClr val="808080">
                <a:alpha val="49803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-16002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520"/>
              <a:buFont typeface="Noto Sans Symbols"/>
              <a:buChar char="◆"/>
            </a:pPr>
            <a:r>
              <a:rPr lang="en-US" sz="3600" b="1" i="0" u="none" strike="noStrike" cap="none">
                <a:solidFill>
                  <a:schemeClr val="hlink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Сам преподаватель своим внутренним миром должен воздействовать на ум и чувства обучаемых</a:t>
            </a:r>
            <a:endParaRPr/>
          </a:p>
        </p:txBody>
      </p:sp>
      <p:sp>
        <p:nvSpPr>
          <p:cNvPr id="78" name="Google Shape;78;p6"/>
          <p:cNvSpPr txBox="1"/>
          <p:nvPr/>
        </p:nvSpPr>
        <p:spPr>
          <a:xfrm>
            <a:off x="250825" y="1196975"/>
            <a:ext cx="4321175" cy="2301875"/>
          </a:xfrm>
          <a:prstGeom prst="rect">
            <a:avLst/>
          </a:prstGeom>
          <a:noFill/>
          <a:ln w="76200" cap="flat" cmpd="tri">
            <a:solidFill>
              <a:schemeClr val="folHlink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Noto Sans Symbols"/>
              <a:buChar char="◆"/>
            </a:pPr>
            <a:r>
              <a:rPr lang="en-US" sz="2000" b="1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Это творческий процесс деятельности преподавателя, требует от него большого напряжения всех духовных сил и сосредоточенности.</a:t>
            </a:r>
            <a:endParaRPr/>
          </a:p>
        </p:txBody>
      </p:sp>
      <p:sp>
        <p:nvSpPr>
          <p:cNvPr id="79" name="Google Shape;79;p6"/>
          <p:cNvSpPr txBox="1"/>
          <p:nvPr/>
        </p:nvSpPr>
        <p:spPr>
          <a:xfrm>
            <a:off x="4572000" y="1916112"/>
            <a:ext cx="3960812" cy="2505075"/>
          </a:xfrm>
          <a:prstGeom prst="rect">
            <a:avLst/>
          </a:prstGeom>
          <a:noFill/>
          <a:ln w="76200" cap="flat" cmpd="tri">
            <a:solidFill>
              <a:schemeClr val="folHlink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680"/>
              <a:buFont typeface="Noto Sans Symbols"/>
              <a:buChar char="◆"/>
            </a:pPr>
            <a:r>
              <a:rPr lang="en-US" sz="2400" b="1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Лекция должна преследовать не только </a:t>
            </a:r>
            <a:r>
              <a:rPr lang="en-US" sz="2400" b="1" i="0" u="none">
                <a:solidFill>
                  <a:schemeClr val="hlink"/>
                </a:solidFill>
                <a:latin typeface="Verdana"/>
                <a:ea typeface="Verdana"/>
                <a:cs typeface="Verdana"/>
                <a:sym typeface="Verdana"/>
              </a:rPr>
              <a:t>воспитательные</a:t>
            </a:r>
            <a:r>
              <a:rPr lang="en-US" sz="2400" b="1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,</a:t>
            </a:r>
            <a:endParaRPr/>
          </a:p>
          <a:p>
            <a:pPr marL="342900" marR="0" lvl="0" indent="-34290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None/>
            </a:pPr>
            <a:r>
              <a:rPr lang="en-US" sz="2400" b="1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но и </a:t>
            </a:r>
            <a:endParaRPr/>
          </a:p>
          <a:p>
            <a:pPr marL="342900" marR="0" lvl="0" indent="-34290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2400"/>
              <a:buFont typeface="Verdana"/>
              <a:buNone/>
            </a:pPr>
            <a:r>
              <a:rPr lang="en-US" sz="2400" b="1" i="0" u="none">
                <a:solidFill>
                  <a:schemeClr val="hlink"/>
                </a:solidFill>
                <a:latin typeface="Verdana"/>
                <a:ea typeface="Verdana"/>
                <a:cs typeface="Verdana"/>
                <a:sym typeface="Verdana"/>
              </a:rPr>
              <a:t>развивающие</a:t>
            </a:r>
            <a:r>
              <a:rPr lang="en-US" sz="2400" b="1" i="0" u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 цели</a:t>
            </a:r>
            <a:endParaRPr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lt1"/>
            </a:gs>
            <a:gs pos="100000">
              <a:srgbClr val="A1B1B1"/>
            </a:gs>
          </a:gsLst>
          <a:lin ang="5400000" scaled="0"/>
        </a:gradFill>
        <a:effectLst/>
      </p:bgPr>
    </p:bg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42"/>
          <p:cNvSpPr txBox="1">
            <a:spLocks noGrp="1"/>
          </p:cNvSpPr>
          <p:nvPr>
            <p:ph type="title"/>
          </p:nvPr>
        </p:nvSpPr>
        <p:spPr>
          <a:xfrm>
            <a:off x="457200" y="277812"/>
            <a:ext cx="8229600" cy="1139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4400"/>
              <a:buFont typeface="Arial"/>
              <a:buNone/>
            </a:pPr>
            <a:r>
              <a:rPr lang="en-US" sz="4400" b="1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Объем лекции</a:t>
            </a:r>
            <a:endParaRPr/>
          </a:p>
        </p:txBody>
      </p:sp>
      <p:sp>
        <p:nvSpPr>
          <p:cNvPr id="352" name="Google Shape;352;p4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240"/>
              <a:buFont typeface="Noto Sans Symbols"/>
              <a:buChar char="◆"/>
            </a:pPr>
            <a:r>
              <a:rPr lang="ru-RU" dirty="0"/>
              <a:t>Текст</a:t>
            </a:r>
            <a:r>
              <a:rPr lang="en-US" sz="3200" b="0" i="0" u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3200" b="0" i="0" u="none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лекции</a:t>
            </a:r>
            <a:r>
              <a:rPr lang="en-US" sz="3200" b="0" i="0" u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, </a:t>
            </a:r>
            <a:r>
              <a:rPr lang="en-US" sz="3200" b="0" i="0" u="none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читаемой</a:t>
            </a:r>
            <a:r>
              <a:rPr lang="en-US" sz="3200" b="0" i="0" u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в </a:t>
            </a:r>
            <a:r>
              <a:rPr lang="en-US" sz="3200" b="0" i="0" u="none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течение</a:t>
            </a:r>
            <a:r>
              <a:rPr lang="en-US" sz="3200" b="0" i="0" u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3200" b="0" i="0" u="none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двух</a:t>
            </a:r>
            <a:r>
              <a:rPr lang="en-US" sz="3200" b="0" i="0" u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3200" b="0" i="0" u="none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учебных</a:t>
            </a:r>
            <a:r>
              <a:rPr lang="en-US" sz="3200" b="0" i="0" u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3200" b="0" i="0" u="none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часов</a:t>
            </a:r>
            <a:r>
              <a:rPr lang="en-US" sz="3200" b="0" i="0" u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,  </a:t>
            </a:r>
            <a:r>
              <a:rPr lang="ru-RU" sz="3200" b="0" i="0" u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примерно</a:t>
            </a:r>
            <a:r>
              <a:rPr lang="en-US" sz="3200" b="0" i="0" u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22-25 </a:t>
            </a:r>
            <a:r>
              <a:rPr lang="en-US" sz="3200" b="0" i="0" u="none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страниц</a:t>
            </a:r>
            <a:r>
              <a:rPr lang="en-US" sz="3200" b="0" i="0" u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3200" b="0" i="0" u="none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машинописного</a:t>
            </a:r>
            <a:r>
              <a:rPr lang="en-US" sz="3200" b="0" i="0" u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3200" b="0" i="0" u="none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текста</a:t>
            </a:r>
            <a:endParaRPr dirty="0"/>
          </a:p>
          <a:p>
            <a:pPr marL="342900" marR="0" lvl="0" indent="-34290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hlink"/>
              </a:buClr>
              <a:buSzPts val="700"/>
              <a:buFont typeface="Noto Sans Symbols"/>
              <a:buNone/>
            </a:pPr>
            <a:endParaRPr sz="1000" b="0" i="0" u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SzPts val="2240"/>
              <a:buFont typeface="Noto Sans Symbols"/>
              <a:buChar char="◆"/>
            </a:pPr>
            <a:r>
              <a:rPr lang="en-US" sz="3200" b="0" i="0" u="none" dirty="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Вступление-1-2 </a:t>
            </a:r>
            <a:r>
              <a:rPr lang="en-US" sz="3200" b="0" i="0" u="none" dirty="0" err="1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страницы</a:t>
            </a:r>
            <a:endParaRPr dirty="0"/>
          </a:p>
          <a:p>
            <a:pPr marL="342900" marR="0" lvl="0" indent="-3429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hlink"/>
              </a:buClr>
              <a:buSzPts val="980"/>
              <a:buFont typeface="Noto Sans Symbols"/>
              <a:buNone/>
            </a:pPr>
            <a:endParaRPr sz="1400" b="0" i="0" u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SzPts val="2240"/>
              <a:buFont typeface="Noto Sans Symbols"/>
              <a:buChar char="◆"/>
            </a:pPr>
            <a:r>
              <a:rPr lang="en-US" sz="3200" b="0" i="0" u="none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Основная</a:t>
            </a:r>
            <a:r>
              <a:rPr lang="en-US" sz="3200" b="0" i="0" u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часть-20-22 </a:t>
            </a:r>
            <a:r>
              <a:rPr lang="en-US" sz="3200" b="0" i="0" u="none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страницы</a:t>
            </a:r>
            <a:endParaRPr dirty="0"/>
          </a:p>
          <a:p>
            <a:pPr marL="342900" marR="0" lvl="0" indent="-3429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hlink"/>
              </a:buClr>
              <a:buSzPts val="980"/>
              <a:buFont typeface="Noto Sans Symbols"/>
              <a:buNone/>
            </a:pPr>
            <a:endParaRPr sz="1400" b="0" i="0" u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SzPts val="2240"/>
              <a:buFont typeface="Noto Sans Symbols"/>
              <a:buChar char="◆"/>
            </a:pPr>
            <a:r>
              <a:rPr lang="en-US" sz="3200" b="0" i="0" u="none" dirty="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Заключение-1 </a:t>
            </a:r>
            <a:r>
              <a:rPr lang="en-US" sz="3200" b="0" i="0" u="none" dirty="0" err="1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страница</a:t>
            </a:r>
            <a:endParaRPr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lt1"/>
            </a:gs>
            <a:gs pos="100000">
              <a:srgbClr val="A1B1B1"/>
            </a:gs>
          </a:gsLst>
          <a:lin ang="5400000" scaled="0"/>
        </a:gradFill>
        <a:effectLst/>
      </p:bgPr>
    </p:bg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43"/>
          <p:cNvSpPr txBox="1">
            <a:spLocks noGrp="1"/>
          </p:cNvSpPr>
          <p:nvPr>
            <p:ph type="title"/>
          </p:nvPr>
        </p:nvSpPr>
        <p:spPr>
          <a:xfrm>
            <a:off x="457200" y="277812"/>
            <a:ext cx="8229600" cy="1139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4400"/>
              <a:buFont typeface="Arial"/>
              <a:buNone/>
            </a:pPr>
            <a:r>
              <a:rPr lang="en-US" sz="4400" b="1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Наглядность</a:t>
            </a:r>
            <a:endParaRPr/>
          </a:p>
        </p:txBody>
      </p:sp>
      <p:sp>
        <p:nvSpPr>
          <p:cNvPr id="358" name="Google Shape;358;p4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240"/>
              <a:buFont typeface="Noto Sans Symbols"/>
              <a:buChar char="◆"/>
            </a:pPr>
            <a:r>
              <a:rPr lang="en-US" sz="32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Широкое использование мультимедиа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hlink"/>
              </a:buClr>
              <a:buSzPts val="840"/>
              <a:buFont typeface="Noto Sans Symbols"/>
              <a:buNone/>
            </a:pPr>
            <a:endParaRPr sz="1200" b="0" i="0" u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342900" marR="0" lvl="0" indent="-34290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SzPts val="2240"/>
              <a:buFont typeface="Noto Sans Symbols"/>
              <a:buChar char="◆"/>
            </a:pPr>
            <a:r>
              <a:rPr lang="en-US" sz="3200" b="0" i="0" u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При выборе характера и количества наглядных пособий следует исходить из того, что они должны иллюстрировать наиболее важные и сложные для понимания положения лекции</a:t>
            </a:r>
            <a:endParaRPr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lt1"/>
            </a:gs>
            <a:gs pos="100000">
              <a:srgbClr val="A1B1B1"/>
            </a:gs>
          </a:gsLst>
          <a:lin ang="5400000" scaled="0"/>
        </a:gradFill>
        <a:effectLst/>
      </p:bgPr>
    </p:bg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44"/>
          <p:cNvSpPr txBox="1">
            <a:spLocks noGrp="1"/>
          </p:cNvSpPr>
          <p:nvPr>
            <p:ph type="title"/>
          </p:nvPr>
        </p:nvSpPr>
        <p:spPr>
          <a:xfrm>
            <a:off x="457200" y="277812"/>
            <a:ext cx="8229600" cy="1139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4400"/>
              <a:buFont typeface="Arial"/>
              <a:buNone/>
            </a:pPr>
            <a:r>
              <a:rPr lang="en-US" sz="4400" b="1" i="0" u="none" strike="noStrike" cap="none" dirty="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МЕТОДИЧЕСКИЕ </a:t>
            </a:r>
            <a:r>
              <a:rPr lang="ru-RU" sz="4400" b="1" i="0" u="none" strike="noStrike" cap="none" dirty="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РЕКОМЕНДАЦИИ</a:t>
            </a:r>
            <a:endParaRPr dirty="0"/>
          </a:p>
        </p:txBody>
      </p:sp>
      <p:sp>
        <p:nvSpPr>
          <p:cNvPr id="364" name="Google Shape;364;p4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960"/>
              <a:buFont typeface="Noto Sans Symbols"/>
              <a:buChar char="◆"/>
            </a:pPr>
            <a:r>
              <a:rPr lang="en-US" sz="2800" b="1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1.Познакомьтесь с темой лекции</a:t>
            </a:r>
            <a:endParaRPr/>
          </a:p>
          <a:p>
            <a:pPr marL="342900" marR="0" lvl="0" indent="-342900" algn="l" rtl="0">
              <a:lnSpc>
                <a:spcPct val="90000"/>
              </a:lnSpc>
              <a:spcBef>
                <a:spcPts val="240"/>
              </a:spcBef>
              <a:spcAft>
                <a:spcPts val="0"/>
              </a:spcAft>
              <a:buClr>
                <a:schemeClr val="hlink"/>
              </a:buClr>
              <a:buSzPts val="840"/>
              <a:buFont typeface="Noto Sans Symbols"/>
              <a:buNone/>
            </a:pPr>
            <a:endParaRPr sz="1200" b="1" i="0" u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960"/>
              <a:buFont typeface="Noto Sans Symbols"/>
              <a:buChar char="◆"/>
            </a:pPr>
            <a:r>
              <a:rPr lang="en-US" sz="2800" b="1" i="0" u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2.Определите место данной темы в общей программе по курсу</a:t>
            </a:r>
            <a:endParaRPr/>
          </a:p>
          <a:p>
            <a:pPr marL="342900" marR="0" lvl="0" indent="-342900" algn="l" rtl="0">
              <a:lnSpc>
                <a:spcPct val="90000"/>
              </a:lnSpc>
              <a:spcBef>
                <a:spcPts val="240"/>
              </a:spcBef>
              <a:spcAft>
                <a:spcPts val="0"/>
              </a:spcAft>
              <a:buClr>
                <a:schemeClr val="hlink"/>
              </a:buClr>
              <a:buSzPts val="840"/>
              <a:buFont typeface="Noto Sans Symbols"/>
              <a:buNone/>
            </a:pPr>
            <a:endParaRPr sz="1200" b="1" i="0" u="none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960"/>
              <a:buFont typeface="Noto Sans Symbols"/>
              <a:buChar char="◆"/>
            </a:pPr>
            <a:r>
              <a:rPr lang="en-US" sz="2800" b="1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3.Подберите необходимую литературу по теме</a:t>
            </a:r>
            <a:endParaRPr/>
          </a:p>
          <a:p>
            <a:pPr marL="342900" marR="0" lvl="0" indent="-3429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hlink"/>
              </a:buClr>
              <a:buSzPts val="700"/>
              <a:buFont typeface="Noto Sans Symbols"/>
              <a:buNone/>
            </a:pPr>
            <a:endParaRPr sz="1000" b="1" i="0" u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960"/>
              <a:buFont typeface="Noto Sans Symbols"/>
              <a:buChar char="◆"/>
            </a:pPr>
            <a:r>
              <a:rPr lang="en-US" sz="2800" b="1" i="0" u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4.Определите содержание темы по различным источникам</a:t>
            </a:r>
            <a:endParaRPr/>
          </a:p>
          <a:p>
            <a:pPr marL="342900" marR="0" lvl="0" indent="-342900" algn="l" rtl="0">
              <a:lnSpc>
                <a:spcPct val="90000"/>
              </a:lnSpc>
              <a:spcBef>
                <a:spcPts val="320"/>
              </a:spcBef>
              <a:spcAft>
                <a:spcPts val="0"/>
              </a:spcAft>
              <a:buClr>
                <a:schemeClr val="hlink"/>
              </a:buClr>
              <a:buSzPts val="1120"/>
              <a:buFont typeface="Noto Sans Symbols"/>
              <a:buNone/>
            </a:pPr>
            <a:endParaRPr sz="1600" b="1" i="0" u="none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960"/>
              <a:buFont typeface="Noto Sans Symbols"/>
              <a:buChar char="◆"/>
            </a:pPr>
            <a:r>
              <a:rPr lang="en-US" sz="2800" b="1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5.Сформулируйте цели лекции</a:t>
            </a:r>
            <a:endParaRPr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lt1"/>
            </a:gs>
            <a:gs pos="100000">
              <a:srgbClr val="A1B1B1"/>
            </a:gs>
          </a:gsLst>
          <a:lin ang="5400000" scaled="0"/>
        </a:gradFill>
        <a:effectLst/>
      </p:bgPr>
    </p:bg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45"/>
          <p:cNvSpPr txBox="1">
            <a:spLocks noGrp="1"/>
          </p:cNvSpPr>
          <p:nvPr>
            <p:ph type="title"/>
          </p:nvPr>
        </p:nvSpPr>
        <p:spPr>
          <a:xfrm>
            <a:off x="457200" y="277812"/>
            <a:ext cx="8229600" cy="1139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4400"/>
              <a:buFont typeface="Arial"/>
              <a:buNone/>
            </a:pPr>
            <a:r>
              <a:rPr lang="en-US" sz="4400" b="1" i="0" u="none" strike="noStrike" cap="none" dirty="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МЕТОДИЧЕСКИЕ </a:t>
            </a:r>
            <a:r>
              <a:rPr lang="ru-RU" b="1" dirty="0">
                <a:solidFill>
                  <a:schemeClr val="hlink"/>
                </a:solidFill>
              </a:rPr>
              <a:t>РЕКОМЕНДАЦИИ</a:t>
            </a:r>
            <a:endParaRPr dirty="0"/>
          </a:p>
        </p:txBody>
      </p:sp>
      <p:sp>
        <p:nvSpPr>
          <p:cNvPr id="370" name="Google Shape;370;p4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240"/>
              <a:buFont typeface="Noto Sans Symbols"/>
              <a:buChar char="◆"/>
            </a:pPr>
            <a:r>
              <a:rPr lang="en-US" sz="32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6.Изучите,осмыслите материал лекции по учебнику, дополнительной литературе</a:t>
            </a:r>
            <a:endParaRPr/>
          </a:p>
          <a:p>
            <a:pPr marL="342900" marR="0" lvl="0" indent="-342900" algn="l" rtl="0">
              <a:lnSpc>
                <a:spcPct val="90000"/>
              </a:lnSpc>
              <a:spcBef>
                <a:spcPts val="320"/>
              </a:spcBef>
              <a:spcAft>
                <a:spcPts val="0"/>
              </a:spcAft>
              <a:buClr>
                <a:schemeClr val="hlink"/>
              </a:buClr>
              <a:buSzPts val="1120"/>
              <a:buFont typeface="Noto Sans Symbols"/>
              <a:buNone/>
            </a:pPr>
            <a:endParaRPr sz="1600" b="0" i="0" u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SzPts val="2240"/>
              <a:buFont typeface="Noto Sans Symbols"/>
              <a:buChar char="◆"/>
            </a:pPr>
            <a:r>
              <a:rPr lang="en-US" sz="3200" b="0" i="0" u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7.Определите необходимые методы, приемы, средства обучения</a:t>
            </a:r>
            <a:endParaRPr/>
          </a:p>
          <a:p>
            <a:pPr marL="342900" marR="0" lvl="0" indent="-342900" algn="l" rtl="0">
              <a:lnSpc>
                <a:spcPct val="90000"/>
              </a:lnSpc>
              <a:spcBef>
                <a:spcPts val="240"/>
              </a:spcBef>
              <a:spcAft>
                <a:spcPts val="0"/>
              </a:spcAft>
              <a:buClr>
                <a:schemeClr val="hlink"/>
              </a:buClr>
              <a:buSzPts val="840"/>
              <a:buFont typeface="Noto Sans Symbols"/>
              <a:buNone/>
            </a:pPr>
            <a:endParaRPr sz="1200" b="0" i="0" u="none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SzPts val="2240"/>
              <a:buFont typeface="Noto Sans Symbols"/>
              <a:buChar char="◆"/>
            </a:pPr>
            <a:r>
              <a:rPr lang="en-US" sz="32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8.Продумайте структуру лекции, отдельные ее этапы</a:t>
            </a:r>
            <a:endParaRPr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lt1"/>
            </a:gs>
            <a:gs pos="100000">
              <a:srgbClr val="A1B1B1"/>
            </a:gs>
          </a:gsLst>
          <a:lin ang="5400000" scaled="0"/>
        </a:gradFill>
        <a:effectLst/>
      </p:bgPr>
    </p:bg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46"/>
          <p:cNvSpPr txBox="1">
            <a:spLocks noGrp="1"/>
          </p:cNvSpPr>
          <p:nvPr>
            <p:ph type="title"/>
          </p:nvPr>
        </p:nvSpPr>
        <p:spPr>
          <a:xfrm>
            <a:off x="457200" y="277812"/>
            <a:ext cx="8229600" cy="1139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4400"/>
              <a:buFont typeface="Arial"/>
              <a:buNone/>
            </a:pPr>
            <a:r>
              <a:rPr lang="en-US" sz="4400" b="1" i="0" u="none" strike="noStrike" cap="none" dirty="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МЕТОДИЧЕСКИЕ </a:t>
            </a:r>
            <a:r>
              <a:rPr lang="ru-RU" b="1" dirty="0">
                <a:solidFill>
                  <a:schemeClr val="hlink"/>
                </a:solidFill>
              </a:rPr>
              <a:t>РЕКОМЕНДАЦИИ</a:t>
            </a:r>
            <a:endParaRPr dirty="0"/>
          </a:p>
        </p:txBody>
      </p:sp>
      <p:sp>
        <p:nvSpPr>
          <p:cNvPr id="376" name="Google Shape;376;p4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680"/>
              <a:buFont typeface="Noto Sans Symbols"/>
              <a:buChar char="◆"/>
            </a:pPr>
            <a:r>
              <a:rPr lang="en-US" sz="2400" b="1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9.Представьте себе учебную группу, с которой вы будете проводить лекцию</a:t>
            </a:r>
            <a:endParaRPr/>
          </a:p>
          <a:p>
            <a:pPr marL="342900" marR="0" lvl="0" indent="-342900" algn="l" rtl="0">
              <a:lnSpc>
                <a:spcPct val="90000"/>
              </a:lnSpc>
              <a:spcBef>
                <a:spcPts val="180"/>
              </a:spcBef>
              <a:spcAft>
                <a:spcPts val="0"/>
              </a:spcAft>
              <a:buClr>
                <a:schemeClr val="hlink"/>
              </a:buClr>
              <a:buSzPts val="630"/>
              <a:buFont typeface="Noto Sans Symbols"/>
              <a:buNone/>
            </a:pPr>
            <a:endParaRPr sz="900" b="1" i="0" u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342900" marR="0" lvl="0" indent="-342900" algn="ctr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1680"/>
              <a:buFont typeface="Noto Sans Symbols"/>
              <a:buChar char="◆"/>
            </a:pPr>
            <a:r>
              <a:rPr lang="en-US" sz="2400" b="1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Необходимо учитывать:</a:t>
            </a:r>
            <a:endParaRPr/>
          </a:p>
          <a:p>
            <a:pPr marL="342900" marR="0" lvl="0" indent="-342900" algn="ctr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1680"/>
              <a:buFont typeface="Noto Sans Symbols"/>
              <a:buChar char="➢"/>
            </a:pPr>
            <a:r>
              <a:rPr lang="en-US" sz="2400" b="1" i="0" u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Возраст</a:t>
            </a:r>
            <a:endParaRPr/>
          </a:p>
          <a:p>
            <a:pPr marL="342900" marR="0" lvl="0" indent="-342900" algn="ctr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1680"/>
              <a:buFont typeface="Noto Sans Symbols"/>
              <a:buChar char="➢"/>
            </a:pPr>
            <a:r>
              <a:rPr lang="en-US" sz="2400" b="1" i="0" u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Образование</a:t>
            </a:r>
            <a:endParaRPr/>
          </a:p>
          <a:p>
            <a:pPr marL="342900" marR="0" lvl="0" indent="-342900" algn="ctr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1680"/>
              <a:buFont typeface="Noto Sans Symbols"/>
              <a:buChar char="➢"/>
            </a:pPr>
            <a:r>
              <a:rPr lang="en-US" sz="2400" b="1" i="0" u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Уровень профессиональной подготовки</a:t>
            </a:r>
            <a:endParaRPr/>
          </a:p>
          <a:p>
            <a:pPr marL="342900" marR="0" lvl="0" indent="-342900" algn="ctr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1680"/>
              <a:buFont typeface="Noto Sans Symbols"/>
              <a:buChar char="➢"/>
            </a:pPr>
            <a:r>
              <a:rPr lang="en-US" sz="2400" b="1" i="0" u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Характер</a:t>
            </a:r>
            <a:endParaRPr/>
          </a:p>
          <a:p>
            <a:pPr marL="342900" marR="0" lvl="0" indent="-342900" algn="ctr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1680"/>
              <a:buFont typeface="Noto Sans Symbols"/>
              <a:buChar char="➢"/>
            </a:pPr>
            <a:r>
              <a:rPr lang="en-US" sz="2400" b="1" i="0" u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Познавательные возможности</a:t>
            </a:r>
            <a:endParaRPr/>
          </a:p>
          <a:p>
            <a:pPr marL="342900" marR="0" lvl="0" indent="-342900" algn="ctr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1680"/>
              <a:buFont typeface="Noto Sans Symbols"/>
              <a:buChar char="➢"/>
            </a:pPr>
            <a:r>
              <a:rPr lang="en-US" sz="2400" b="1" i="0" u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Отношение к вам и к вашему предмету</a:t>
            </a:r>
            <a:endParaRPr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lt1"/>
            </a:gs>
            <a:gs pos="100000">
              <a:srgbClr val="A1B1B1"/>
            </a:gs>
          </a:gsLst>
          <a:lin ang="5400000" scaled="0"/>
        </a:gradFill>
        <a:effectLst/>
      </p:bgPr>
    </p:bg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47"/>
          <p:cNvSpPr txBox="1">
            <a:spLocks noGrp="1"/>
          </p:cNvSpPr>
          <p:nvPr>
            <p:ph type="title"/>
          </p:nvPr>
        </p:nvSpPr>
        <p:spPr>
          <a:xfrm>
            <a:off x="457200" y="277812"/>
            <a:ext cx="8229600" cy="1139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4400"/>
              <a:buFont typeface="Arial"/>
              <a:buNone/>
            </a:pPr>
            <a:r>
              <a:rPr lang="en-US" sz="4400" b="1" i="0" u="none" strike="noStrike" cap="none" dirty="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МЕТОДИЧЕСКИЕ </a:t>
            </a:r>
            <a:r>
              <a:rPr lang="ru-RU" b="1" dirty="0">
                <a:solidFill>
                  <a:schemeClr val="hlink"/>
                </a:solidFill>
              </a:rPr>
              <a:t>РЕКОМЕНДАЦИИ</a:t>
            </a:r>
            <a:endParaRPr dirty="0"/>
          </a:p>
        </p:txBody>
      </p:sp>
      <p:sp>
        <p:nvSpPr>
          <p:cNvPr id="382" name="Google Shape;382;p4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91512" cy="4781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680"/>
              <a:buFont typeface="Noto Sans Symbols"/>
              <a:buChar char="◆"/>
            </a:pPr>
            <a:r>
              <a:rPr lang="en-US" sz="2400" b="1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10.Отработайте учебный материал применительно к данной учебной группе</a:t>
            </a:r>
            <a:endParaRPr/>
          </a:p>
          <a:p>
            <a:pPr marL="342900" marR="0" lvl="0" indent="-342900" algn="l" rtl="0">
              <a:lnSpc>
                <a:spcPct val="80000"/>
              </a:lnSpc>
              <a:spcBef>
                <a:spcPts val="240"/>
              </a:spcBef>
              <a:spcAft>
                <a:spcPts val="0"/>
              </a:spcAft>
              <a:buClr>
                <a:schemeClr val="hlink"/>
              </a:buClr>
              <a:buSzPts val="840"/>
              <a:buFont typeface="Noto Sans Symbols"/>
              <a:buNone/>
            </a:pPr>
            <a:endParaRPr sz="1200" b="1" i="0" u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342900" marR="0" lvl="0" indent="-342900" algn="l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1680"/>
              <a:buFont typeface="Noto Sans Symbols"/>
              <a:buChar char="◆"/>
            </a:pPr>
            <a:r>
              <a:rPr lang="en-US" sz="2400" b="1" i="0" u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11.Подберите дополнительный учебный материал</a:t>
            </a:r>
            <a:endParaRPr/>
          </a:p>
          <a:p>
            <a:pPr marL="342900" marR="0" lvl="0" indent="-342900" algn="l" rtl="0">
              <a:lnSpc>
                <a:spcPct val="80000"/>
              </a:lnSpc>
              <a:spcBef>
                <a:spcPts val="280"/>
              </a:spcBef>
              <a:spcAft>
                <a:spcPts val="0"/>
              </a:spcAft>
              <a:buClr>
                <a:schemeClr val="hlink"/>
              </a:buClr>
              <a:buSzPts val="980"/>
              <a:buFont typeface="Noto Sans Symbols"/>
              <a:buNone/>
            </a:pPr>
            <a:endParaRPr sz="1400" b="1" i="0" u="none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342900" marR="0" lvl="0" indent="-342900" algn="l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1680"/>
              <a:buFont typeface="Noto Sans Symbols"/>
              <a:buChar char="◆"/>
            </a:pPr>
            <a:r>
              <a:rPr lang="en-US" sz="2400" b="1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12.Составьте план-конспект лекции, в котором отразите следующее:</a:t>
            </a:r>
            <a:endParaRPr/>
          </a:p>
          <a:p>
            <a:pPr marL="342900" marR="0" lvl="0" indent="-342900" algn="ctr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1680"/>
              <a:buFont typeface="Noto Sans Symbols"/>
              <a:buChar char="➢"/>
            </a:pPr>
            <a:r>
              <a:rPr lang="en-US" sz="2400" b="1" i="0" u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Тему</a:t>
            </a:r>
            <a:endParaRPr/>
          </a:p>
          <a:p>
            <a:pPr marL="342900" marR="0" lvl="0" indent="-342900" algn="ctr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1680"/>
              <a:buFont typeface="Noto Sans Symbols"/>
              <a:buChar char="➢"/>
            </a:pPr>
            <a:r>
              <a:rPr lang="en-US" sz="2400" b="1" i="0" u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Цель</a:t>
            </a:r>
            <a:endParaRPr/>
          </a:p>
          <a:p>
            <a:pPr marL="342900" marR="0" lvl="0" indent="-342900" algn="ctr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1680"/>
              <a:buFont typeface="Noto Sans Symbols"/>
              <a:buChar char="➢"/>
            </a:pPr>
            <a:r>
              <a:rPr lang="en-US" sz="2400" b="1" i="0" u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Место проведения</a:t>
            </a:r>
            <a:endParaRPr/>
          </a:p>
          <a:p>
            <a:pPr marL="342900" marR="0" lvl="0" indent="-342900" algn="ctr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1680"/>
              <a:buFont typeface="Noto Sans Symbols"/>
              <a:buChar char="➢"/>
            </a:pPr>
            <a:r>
              <a:rPr lang="en-US" sz="2400" b="1" i="0" u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Время проведения</a:t>
            </a:r>
            <a:endParaRPr/>
          </a:p>
          <a:p>
            <a:pPr marL="342900" marR="0" lvl="0" indent="-342900" algn="ctr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1680"/>
              <a:buFont typeface="Noto Sans Symbols"/>
              <a:buChar char="➢"/>
            </a:pPr>
            <a:r>
              <a:rPr lang="en-US" sz="2400" b="1" i="0" u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Учебно-методическое оборудование</a:t>
            </a:r>
            <a:endParaRPr/>
          </a:p>
          <a:p>
            <a:pPr marL="342900" marR="0" lvl="0" indent="-342900" algn="ctr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1680"/>
              <a:buFont typeface="Noto Sans Symbols"/>
              <a:buChar char="➢"/>
            </a:pPr>
            <a:r>
              <a:rPr lang="en-US" sz="2400" b="1" i="0" u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Ход занятия</a:t>
            </a:r>
            <a:endParaRPr/>
          </a:p>
          <a:p>
            <a:pPr marL="342900" marR="0" lvl="0" indent="-342900" algn="l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1680"/>
              <a:buFont typeface="Noto Sans Symbols"/>
              <a:buNone/>
            </a:pPr>
            <a:endParaRPr sz="2400" b="1" i="0" u="none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342900" marR="0" lvl="0" indent="-23622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1680"/>
              <a:buFont typeface="Noto Sans Symbols"/>
              <a:buNone/>
            </a:pPr>
            <a:endParaRPr sz="2400" b="1" i="0" u="none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lt1"/>
            </a:gs>
            <a:gs pos="100000">
              <a:srgbClr val="A1B1B1"/>
            </a:gs>
          </a:gsLst>
          <a:lin ang="5400000" scaled="0"/>
        </a:gradFill>
        <a:effectLst/>
      </p:bgPr>
    </p:bg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48"/>
          <p:cNvSpPr txBox="1">
            <a:spLocks noGrp="1"/>
          </p:cNvSpPr>
          <p:nvPr>
            <p:ph type="title"/>
          </p:nvPr>
        </p:nvSpPr>
        <p:spPr>
          <a:xfrm>
            <a:off x="457200" y="277812"/>
            <a:ext cx="8229600" cy="1139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4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8" name="Google Shape;388;p4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20066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240"/>
              <a:buFont typeface="Noto Sans Symbols"/>
              <a:buNone/>
            </a:pPr>
            <a:endParaRPr sz="3200" b="0" i="0" u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lt1"/>
            </a:gs>
            <a:gs pos="100000">
              <a:srgbClr val="A1B1B1"/>
            </a:gs>
          </a:gsLst>
          <a:lin ang="5400000" scaled="0"/>
        </a:gra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7"/>
          <p:cNvSpPr txBox="1">
            <a:spLocks noGrp="1"/>
          </p:cNvSpPr>
          <p:nvPr>
            <p:ph type="title"/>
          </p:nvPr>
        </p:nvSpPr>
        <p:spPr>
          <a:xfrm>
            <a:off x="457200" y="277812"/>
            <a:ext cx="8229600" cy="1139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4400"/>
              <a:buFont typeface="Arial"/>
              <a:buNone/>
            </a:pPr>
            <a:r>
              <a:rPr lang="en-US" sz="4400" b="1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Цели лекции</a:t>
            </a:r>
            <a:r>
              <a:rPr lang="en-US" sz="44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/>
          </a:p>
        </p:txBody>
      </p:sp>
      <p:sp>
        <p:nvSpPr>
          <p:cNvPr id="85" name="Google Shape;85;p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240"/>
              <a:buFont typeface="Noto Sans Symbols"/>
              <a:buChar char="◆"/>
            </a:pPr>
            <a:r>
              <a:rPr lang="en-US" sz="3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Сообщение новых знаний</a:t>
            </a:r>
            <a:endParaRPr/>
          </a:p>
          <a:p>
            <a:pPr marL="342900" marR="0" lvl="0" indent="-342900" algn="l" rtl="0">
              <a:lnSpc>
                <a:spcPct val="90000"/>
              </a:lnSpc>
              <a:spcBef>
                <a:spcPts val="320"/>
              </a:spcBef>
              <a:spcAft>
                <a:spcPts val="0"/>
              </a:spcAft>
              <a:buClr>
                <a:schemeClr val="hlink"/>
              </a:buClr>
              <a:buSzPts val="1120"/>
              <a:buFont typeface="Noto Sans Symbols"/>
              <a:buNone/>
            </a:pPr>
            <a:endParaRPr sz="16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SzPts val="2240"/>
              <a:buFont typeface="Noto Sans Symbols"/>
              <a:buChar char="◆"/>
            </a:pPr>
            <a:r>
              <a:rPr lang="en-US" sz="32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Систематизация и обобщение накопленных знаний</a:t>
            </a:r>
            <a:endParaRPr/>
          </a:p>
          <a:p>
            <a:pPr marL="342900" marR="0" lvl="0" indent="-342900" algn="l" rtl="0">
              <a:lnSpc>
                <a:spcPct val="90000"/>
              </a:lnSpc>
              <a:spcBef>
                <a:spcPts val="320"/>
              </a:spcBef>
              <a:spcAft>
                <a:spcPts val="0"/>
              </a:spcAft>
              <a:buClr>
                <a:schemeClr val="hlink"/>
              </a:buClr>
              <a:buSzPts val="1120"/>
              <a:buFont typeface="Noto Sans Symbols"/>
              <a:buNone/>
            </a:pPr>
            <a:endParaRPr sz="1600" b="0" i="0" u="none" strike="noStrike" cap="none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SzPts val="2240"/>
              <a:buFont typeface="Noto Sans Symbols"/>
              <a:buChar char="◆"/>
            </a:pPr>
            <a:r>
              <a:rPr lang="en-US" sz="3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Формирование на их основе взглядов, убеждений</a:t>
            </a:r>
            <a:endParaRPr/>
          </a:p>
          <a:p>
            <a:pPr marL="342900" marR="0" lvl="0" indent="-342900" algn="l" rtl="0">
              <a:lnSpc>
                <a:spcPct val="90000"/>
              </a:lnSpc>
              <a:spcBef>
                <a:spcPts val="280"/>
              </a:spcBef>
              <a:spcAft>
                <a:spcPts val="0"/>
              </a:spcAft>
              <a:buClr>
                <a:schemeClr val="hlink"/>
              </a:buClr>
              <a:buSzPts val="980"/>
              <a:buFont typeface="Noto Sans Symbols"/>
              <a:buNone/>
            </a:pPr>
            <a:endParaRPr sz="14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SzPts val="2240"/>
              <a:buFont typeface="Noto Sans Symbols"/>
              <a:buChar char="◆"/>
            </a:pPr>
            <a:r>
              <a:rPr lang="en-US" sz="32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Развитие познавательных и профессиональных интересов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lt1"/>
            </a:gs>
            <a:gs pos="100000">
              <a:srgbClr val="A1B1B1"/>
            </a:gs>
          </a:gsLst>
          <a:lin ang="5400000" scaled="0"/>
        </a:gradFill>
        <a:effectLst/>
      </p:bgPr>
    </p:bg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8"/>
          <p:cNvSpPr txBox="1">
            <a:spLocks noGrp="1"/>
          </p:cNvSpPr>
          <p:nvPr>
            <p:ph type="title"/>
          </p:nvPr>
        </p:nvSpPr>
        <p:spPr>
          <a:xfrm>
            <a:off x="457200" y="277812"/>
            <a:ext cx="8229600" cy="1139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4000"/>
              <a:buFont typeface="Arial"/>
              <a:buNone/>
            </a:pPr>
            <a:r>
              <a:rPr lang="en-US" sz="4000" b="1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Возможности лекции</a:t>
            </a:r>
            <a:endParaRPr/>
          </a:p>
        </p:txBody>
      </p:sp>
      <p:sp>
        <p:nvSpPr>
          <p:cNvPr id="91" name="Google Shape;91;p8"/>
          <p:cNvSpPr txBox="1">
            <a:spLocks noGrp="1"/>
          </p:cNvSpPr>
          <p:nvPr>
            <p:ph type="body" idx="1"/>
          </p:nvPr>
        </p:nvSpPr>
        <p:spPr>
          <a:xfrm>
            <a:off x="684212" y="4437062"/>
            <a:ext cx="7200900" cy="161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960"/>
              <a:buFont typeface="Noto Sans Symbols"/>
              <a:buChar char="◆"/>
            </a:pPr>
            <a:r>
              <a:rPr lang="en-US" sz="28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Подвести студентов к </a:t>
            </a:r>
            <a:r>
              <a:rPr lang="en-US"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необходимости осмысленного усвоения теоретических знаний</a:t>
            </a:r>
            <a:endParaRPr/>
          </a:p>
        </p:txBody>
      </p:sp>
      <p:sp>
        <p:nvSpPr>
          <p:cNvPr id="92" name="Google Shape;92;p8"/>
          <p:cNvSpPr txBox="1"/>
          <p:nvPr/>
        </p:nvSpPr>
        <p:spPr>
          <a:xfrm>
            <a:off x="6048375" y="1773237"/>
            <a:ext cx="3095625" cy="2282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680"/>
              <a:buFont typeface="Noto Sans Symbols"/>
              <a:buChar char="◆"/>
            </a:pPr>
            <a:r>
              <a:rPr lang="en-US" sz="2400" b="1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Сообщить </a:t>
            </a:r>
            <a:r>
              <a:rPr lang="en-US" sz="2400" b="1" i="0" u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новые сведения</a:t>
            </a:r>
            <a:r>
              <a:rPr lang="en-US" sz="2400" b="1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400" b="1" i="0" u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большому количеству</a:t>
            </a:r>
            <a:r>
              <a:rPr lang="en-US" sz="2400" b="1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обучаемых</a:t>
            </a:r>
            <a:endParaRPr/>
          </a:p>
        </p:txBody>
      </p:sp>
      <p:sp>
        <p:nvSpPr>
          <p:cNvPr id="93" name="Google Shape;93;p8"/>
          <p:cNvSpPr txBox="1"/>
          <p:nvPr/>
        </p:nvSpPr>
        <p:spPr>
          <a:xfrm>
            <a:off x="468312" y="1773237"/>
            <a:ext cx="3313112" cy="191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680"/>
              <a:buFont typeface="Noto Sans Symbols"/>
              <a:buChar char="◆"/>
            </a:pPr>
            <a:r>
              <a:rPr lang="en-US" sz="2400" b="1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Показать </a:t>
            </a:r>
            <a:r>
              <a:rPr lang="en-US" sz="2400" b="1" i="0" u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интеграцию </a:t>
            </a:r>
            <a:r>
              <a:rPr lang="en-US" sz="2400" b="1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данной дисциплины с другими</a:t>
            </a:r>
            <a:endParaRPr/>
          </a:p>
        </p:txBody>
      </p:sp>
      <p:sp>
        <p:nvSpPr>
          <p:cNvPr id="94" name="Google Shape;94;p8"/>
          <p:cNvSpPr/>
          <p:nvPr/>
        </p:nvSpPr>
        <p:spPr>
          <a:xfrm>
            <a:off x="3708400" y="2133600"/>
            <a:ext cx="1943100" cy="1584325"/>
          </a:xfrm>
          <a:prstGeom prst="quadArrowCallout">
            <a:avLst>
              <a:gd name="adj1" fmla="val 18515"/>
              <a:gd name="adj2" fmla="val 18515"/>
              <a:gd name="adj3" fmla="val 18515"/>
              <a:gd name="adj4" fmla="val 48123"/>
            </a:avLst>
          </a:prstGeom>
          <a:solidFill>
            <a:srgbClr val="FF6600"/>
          </a:solidFill>
          <a:ln w="9525" cap="flat" cmpd="sng">
            <a:solidFill>
              <a:srgbClr val="8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lt1"/>
            </a:gs>
            <a:gs pos="100000">
              <a:srgbClr val="A1B1B1"/>
            </a:gs>
          </a:gsLst>
          <a:lin ang="5400000" scaled="0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9"/>
          <p:cNvSpPr txBox="1">
            <a:spLocks noGrp="1"/>
          </p:cNvSpPr>
          <p:nvPr>
            <p:ph type="title"/>
          </p:nvPr>
        </p:nvSpPr>
        <p:spPr>
          <a:xfrm>
            <a:off x="457200" y="277812"/>
            <a:ext cx="8229600" cy="1139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4400"/>
              <a:buFont typeface="Arial"/>
              <a:buNone/>
            </a:pPr>
            <a:r>
              <a:rPr lang="en-US" sz="4400" b="1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Недостатки</a:t>
            </a:r>
            <a:endParaRPr/>
          </a:p>
        </p:txBody>
      </p:sp>
      <p:sp>
        <p:nvSpPr>
          <p:cNvPr id="100" name="Google Shape;100;p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686800" cy="453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240"/>
              <a:buFont typeface="Noto Sans Symbols"/>
              <a:buChar char="◆"/>
            </a:pPr>
            <a:r>
              <a:rPr lang="en-US" sz="3200" b="0" i="0" u="none" strike="noStrike" cap="none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пассивное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поведение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обучаемых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на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занятии</a:t>
            </a:r>
            <a:endParaRPr dirty="0"/>
          </a:p>
          <a:p>
            <a:pPr marL="342900" marR="0" lvl="0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hlink"/>
              </a:buClr>
              <a:buSzPts val="1260"/>
              <a:buFont typeface="Noto Sans Symbols"/>
              <a:buNone/>
            </a:pPr>
            <a:endParaRPr sz="1800" b="0" i="0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SzPts val="2240"/>
              <a:buFont typeface="Noto Sans Symbols"/>
              <a:buChar char="◆"/>
            </a:pPr>
            <a:r>
              <a:rPr lang="en-US" sz="3200" b="0" i="0" u="none" strike="noStrike" cap="none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лектор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не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всегда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имеет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возможность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установить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степень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усвоения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содержания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лекции</a:t>
            </a:r>
            <a:endParaRPr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lt1"/>
            </a:gs>
            <a:gs pos="100000">
              <a:srgbClr val="A1B1B1"/>
            </a:gs>
          </a:gsLst>
          <a:lin ang="5400000" scaled="0"/>
        </a:gradFill>
        <a:effectLst/>
      </p:bgPr>
    </p:bg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0"/>
          <p:cNvSpPr txBox="1">
            <a:spLocks noGrp="1"/>
          </p:cNvSpPr>
          <p:nvPr>
            <p:ph type="title"/>
          </p:nvPr>
        </p:nvSpPr>
        <p:spPr>
          <a:xfrm>
            <a:off x="457200" y="277812"/>
            <a:ext cx="8229600" cy="1139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4400"/>
              <a:buFont typeface="Arial"/>
              <a:buNone/>
            </a:pPr>
            <a:r>
              <a:rPr lang="en-US" sz="4400" b="1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Общие требования</a:t>
            </a:r>
            <a:endParaRPr/>
          </a:p>
        </p:txBody>
      </p:sp>
      <p:sp>
        <p:nvSpPr>
          <p:cNvPr id="106" name="Google Shape;106;p10"/>
          <p:cNvSpPr txBox="1">
            <a:spLocks noGrp="1"/>
          </p:cNvSpPr>
          <p:nvPr>
            <p:ph type="body" idx="1"/>
          </p:nvPr>
        </p:nvSpPr>
        <p:spPr>
          <a:xfrm>
            <a:off x="250825" y="1268412"/>
            <a:ext cx="8893175" cy="525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240"/>
              <a:buFont typeface="Noto Sans Symbols"/>
              <a:buChar char="◆"/>
            </a:pPr>
            <a:r>
              <a:rPr lang="en-US" sz="3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Актуальность</a:t>
            </a:r>
            <a:endParaRPr/>
          </a:p>
          <a:p>
            <a:pPr marL="342900" marR="0" lvl="0" indent="-342900" algn="l" rtl="0">
              <a:lnSpc>
                <a:spcPct val="90000"/>
              </a:lnSpc>
              <a:spcBef>
                <a:spcPts val="320"/>
              </a:spcBef>
              <a:spcAft>
                <a:spcPts val="0"/>
              </a:spcAft>
              <a:buClr>
                <a:schemeClr val="hlink"/>
              </a:buClr>
              <a:buSzPts val="1120"/>
              <a:buFont typeface="Noto Sans Symbols"/>
              <a:buNone/>
            </a:pPr>
            <a:endParaRPr sz="16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SzPts val="2240"/>
              <a:buFont typeface="Noto Sans Symbols"/>
              <a:buChar char="◆"/>
            </a:pPr>
            <a:r>
              <a:rPr lang="en-US" sz="32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Соответствие целям обучения и программному материалу</a:t>
            </a:r>
            <a:endParaRPr/>
          </a:p>
          <a:p>
            <a:pPr marL="342900" marR="0" lvl="0" indent="-342900" algn="l" rtl="0">
              <a:lnSpc>
                <a:spcPct val="90000"/>
              </a:lnSpc>
              <a:spcBef>
                <a:spcPts val="280"/>
              </a:spcBef>
              <a:spcAft>
                <a:spcPts val="0"/>
              </a:spcAft>
              <a:buClr>
                <a:schemeClr val="hlink"/>
              </a:buClr>
              <a:buSzPts val="980"/>
              <a:buFont typeface="Noto Sans Symbols"/>
              <a:buNone/>
            </a:pPr>
            <a:endParaRPr sz="14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SzPts val="2240"/>
              <a:buFont typeface="Noto Sans Symbols"/>
              <a:buChar char="◆"/>
            </a:pPr>
            <a:r>
              <a:rPr lang="en-US" sz="3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Научность</a:t>
            </a:r>
            <a:endParaRPr/>
          </a:p>
          <a:p>
            <a:pPr marL="342900" marR="0" lvl="0" indent="-342900" algn="l" rtl="0">
              <a:lnSpc>
                <a:spcPct val="90000"/>
              </a:lnSpc>
              <a:spcBef>
                <a:spcPts val="320"/>
              </a:spcBef>
              <a:spcAft>
                <a:spcPts val="0"/>
              </a:spcAft>
              <a:buClr>
                <a:schemeClr val="hlink"/>
              </a:buClr>
              <a:buSzPts val="1120"/>
              <a:buFont typeface="Noto Sans Symbols"/>
              <a:buNone/>
            </a:pPr>
            <a:endParaRPr sz="16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SzPts val="2240"/>
              <a:buFont typeface="Noto Sans Symbols"/>
              <a:buChar char="◆"/>
            </a:pPr>
            <a:r>
              <a:rPr lang="en-US" sz="32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Должна отвечать требованиям государственного образовательного стандарта</a:t>
            </a:r>
            <a:endParaRPr/>
          </a:p>
          <a:p>
            <a:pPr marL="342900" marR="0" lvl="0" indent="-342900" algn="l" rtl="0">
              <a:lnSpc>
                <a:spcPct val="90000"/>
              </a:lnSpc>
              <a:spcBef>
                <a:spcPts val="180"/>
              </a:spcBef>
              <a:spcAft>
                <a:spcPts val="0"/>
              </a:spcAft>
              <a:buClr>
                <a:schemeClr val="hlink"/>
              </a:buClr>
              <a:buSzPts val="630"/>
              <a:buFont typeface="Noto Sans Symbols"/>
              <a:buNone/>
            </a:pPr>
            <a:endParaRPr sz="900" b="0" i="0" u="none" strike="noStrike" cap="none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SzPts val="2240"/>
              <a:buFont typeface="Noto Sans Symbols"/>
              <a:buChar char="◆"/>
            </a:pPr>
            <a:r>
              <a:rPr lang="en-US" sz="3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Тесная связь с практикой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lt1"/>
            </a:gs>
            <a:gs pos="100000">
              <a:srgbClr val="A1B1B1"/>
            </a:gs>
          </a:gsLst>
          <a:lin ang="5400000" scaled="0"/>
        </a:gradFill>
        <a:effectLst/>
      </p:bgPr>
    </p:bg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1"/>
          <p:cNvSpPr txBox="1">
            <a:spLocks noGrp="1"/>
          </p:cNvSpPr>
          <p:nvPr>
            <p:ph type="title"/>
          </p:nvPr>
        </p:nvSpPr>
        <p:spPr>
          <a:xfrm>
            <a:off x="457200" y="277812"/>
            <a:ext cx="8229600" cy="1139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4400"/>
              <a:buFont typeface="Arial"/>
              <a:buNone/>
            </a:pPr>
            <a:r>
              <a:rPr lang="en-US" sz="4400" b="1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Педагогические требования</a:t>
            </a:r>
            <a:endParaRPr/>
          </a:p>
        </p:txBody>
      </p:sp>
      <p:sp>
        <p:nvSpPr>
          <p:cNvPr id="112" name="Google Shape;112;p1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680"/>
              <a:buFont typeface="Noto Sans Symbols"/>
              <a:buChar char="◆"/>
            </a:pPr>
            <a:r>
              <a:rPr lang="en-US" sz="24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Принцип - от простого к сложному</a:t>
            </a:r>
            <a:endParaRPr/>
          </a:p>
          <a:p>
            <a:pPr marL="342900" marR="0" lvl="0" indent="-342900" algn="l" rtl="0">
              <a:lnSpc>
                <a:spcPct val="90000"/>
              </a:lnSpc>
              <a:spcBef>
                <a:spcPts val="280"/>
              </a:spcBef>
              <a:spcAft>
                <a:spcPts val="0"/>
              </a:spcAft>
              <a:buClr>
                <a:schemeClr val="hlink"/>
              </a:buClr>
              <a:buSzPts val="980"/>
              <a:buFont typeface="Noto Sans Symbols"/>
              <a:buNone/>
            </a:pPr>
            <a:endParaRPr sz="1400" b="1" i="0" u="none" strike="noStrike" cap="none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1680"/>
              <a:buFont typeface="Noto Sans Symbols"/>
              <a:buChar char="◆"/>
            </a:pPr>
            <a:r>
              <a:rPr lang="en-US" sz="24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Доступность</a:t>
            </a:r>
            <a:endParaRPr/>
          </a:p>
          <a:p>
            <a:pPr marL="342900" marR="0" lvl="0" indent="-342900" algn="l" rtl="0">
              <a:lnSpc>
                <a:spcPct val="90000"/>
              </a:lnSpc>
              <a:spcBef>
                <a:spcPts val="240"/>
              </a:spcBef>
              <a:spcAft>
                <a:spcPts val="0"/>
              </a:spcAft>
              <a:buClr>
                <a:schemeClr val="hlink"/>
              </a:buClr>
              <a:buSzPts val="840"/>
              <a:buFont typeface="Noto Sans Symbols"/>
              <a:buNone/>
            </a:pPr>
            <a:endParaRPr sz="1200" b="1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1680"/>
              <a:buFont typeface="Noto Sans Symbols"/>
              <a:buChar char="◆"/>
            </a:pPr>
            <a:r>
              <a:rPr lang="en-US" sz="24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Логика, четкость и ясность</a:t>
            </a:r>
            <a:endParaRPr/>
          </a:p>
          <a:p>
            <a:pPr marL="342900" marR="0" lvl="0" indent="-342900" algn="l" rtl="0">
              <a:lnSpc>
                <a:spcPct val="90000"/>
              </a:lnSpc>
              <a:spcBef>
                <a:spcPts val="240"/>
              </a:spcBef>
              <a:spcAft>
                <a:spcPts val="0"/>
              </a:spcAft>
              <a:buClr>
                <a:schemeClr val="hlink"/>
              </a:buClr>
              <a:buSzPts val="840"/>
              <a:buFont typeface="Noto Sans Symbols"/>
              <a:buNone/>
            </a:pPr>
            <a:endParaRPr sz="1200" b="1" i="0" u="none" strike="noStrike" cap="none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1680"/>
              <a:buFont typeface="Noto Sans Symbols"/>
              <a:buChar char="◆"/>
            </a:pPr>
            <a:r>
              <a:rPr lang="en-US" sz="24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Современные методы активизации:</a:t>
            </a:r>
            <a:endParaRPr/>
          </a:p>
          <a:p>
            <a:pPr marL="342900" marR="0" lvl="0" indent="-342900" algn="l" rtl="0">
              <a:lnSpc>
                <a:spcPct val="90000"/>
              </a:lnSpc>
              <a:spcBef>
                <a:spcPts val="280"/>
              </a:spcBef>
              <a:spcAft>
                <a:spcPts val="0"/>
              </a:spcAft>
              <a:buClr>
                <a:schemeClr val="hlink"/>
              </a:buClr>
              <a:buSzPts val="980"/>
              <a:buFont typeface="Noto Sans Symbols"/>
              <a:buNone/>
            </a:pPr>
            <a:endParaRPr sz="1400" b="1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342900" marR="0" lvl="0" indent="-342900" algn="ctr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1680"/>
              <a:buFont typeface="Noto Sans Symbols"/>
              <a:buChar char="➢"/>
            </a:pPr>
            <a:r>
              <a:rPr lang="en-US" sz="24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4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проблемное изложение</a:t>
            </a:r>
            <a:endParaRPr/>
          </a:p>
          <a:p>
            <a:pPr marL="342900" marR="0" lvl="0" indent="-342900" algn="ctr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1680"/>
              <a:buFont typeface="Noto Sans Symbols"/>
              <a:buChar char="➢"/>
            </a:pPr>
            <a:r>
              <a:rPr lang="en-US" sz="24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диалог</a:t>
            </a:r>
            <a:endParaRPr/>
          </a:p>
          <a:p>
            <a:pPr marL="342900" marR="0" lvl="0" indent="-342900" algn="ctr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1680"/>
              <a:buFont typeface="Noto Sans Symbols"/>
              <a:buChar char="➢"/>
            </a:pPr>
            <a:r>
              <a:rPr lang="en-US" sz="24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дискуссия</a:t>
            </a:r>
            <a:endParaRPr/>
          </a:p>
          <a:p>
            <a:pPr marL="342900" marR="0" lvl="0" indent="-342900" algn="ctr" rtl="0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hlink"/>
              </a:buClr>
              <a:buSzPts val="1260"/>
              <a:buFont typeface="Noto Sans Symbols"/>
              <a:buNone/>
            </a:pPr>
            <a:endParaRPr sz="1800" b="1" i="0" u="none" strike="noStrike" cap="none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1680"/>
              <a:buFont typeface="Noto Sans Symbols"/>
              <a:buChar char="◆"/>
            </a:pPr>
            <a:r>
              <a:rPr lang="en-US" sz="24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Наглядность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Склон">
  <a:themeElements>
    <a:clrScheme name="default">
      <a:dk1>
        <a:srgbClr val="EAEAEA"/>
      </a:dk1>
      <a:lt1>
        <a:srgbClr val="006666"/>
      </a:lt1>
      <a:dk2>
        <a:srgbClr val="FFFFCC"/>
      </a:dk2>
      <a:lt2>
        <a:srgbClr val="009999"/>
      </a:lt2>
      <a:accent1>
        <a:srgbClr val="339966"/>
      </a:accent1>
      <a:accent2>
        <a:srgbClr val="5E855B"/>
      </a:accent2>
      <a:accent3>
        <a:srgbClr val="006666"/>
      </a:accent3>
      <a:accent4>
        <a:srgbClr val="339966"/>
      </a:accent4>
      <a:accent5>
        <a:srgbClr val="5E855B"/>
      </a:accent5>
      <a:accent6>
        <a:srgbClr val="006666"/>
      </a:accent6>
      <a:hlink>
        <a:srgbClr val="EEC85E"/>
      </a:hlink>
      <a:folHlink>
        <a:srgbClr val="AA845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1630</TotalTime>
  <Words>1371</Words>
  <Application>Microsoft Office PowerPoint</Application>
  <PresentationFormat>Экран (4:3)</PresentationFormat>
  <Paragraphs>331</Paragraphs>
  <Slides>46</Slides>
  <Notes>45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46</vt:i4>
      </vt:variant>
    </vt:vector>
  </HeadingPairs>
  <TitlesOfParts>
    <vt:vector size="51" baseType="lpstr">
      <vt:lpstr>Arial</vt:lpstr>
      <vt:lpstr>Noto Sans Symbols</vt:lpstr>
      <vt:lpstr>Times New Roman</vt:lpstr>
      <vt:lpstr>Verdana</vt:lpstr>
      <vt:lpstr>Склон</vt:lpstr>
      <vt:lpstr>Методика подготовки и чтения лекций</vt:lpstr>
      <vt:lpstr>Презентация PowerPoint</vt:lpstr>
      <vt:lpstr>Лекция</vt:lpstr>
      <vt:lpstr>Характеристика лекции</vt:lpstr>
      <vt:lpstr>Цели лекции:</vt:lpstr>
      <vt:lpstr>Возможности лекции</vt:lpstr>
      <vt:lpstr>Недостатки</vt:lpstr>
      <vt:lpstr>Общие требования</vt:lpstr>
      <vt:lpstr>Педагогические требования</vt:lpstr>
      <vt:lpstr>Классификация лекций</vt:lpstr>
      <vt:lpstr>Вводная лекция</vt:lpstr>
      <vt:lpstr>Установочная лекция</vt:lpstr>
      <vt:lpstr>Текущая лекция</vt:lpstr>
      <vt:lpstr>Заключительная лекция</vt:lpstr>
      <vt:lpstr>Обзорная лекция</vt:lpstr>
      <vt:lpstr>Информационная лекция</vt:lpstr>
      <vt:lpstr>Лекция-беседа</vt:lpstr>
      <vt:lpstr>Лекция-дискуссия</vt:lpstr>
      <vt:lpstr>Проблемная лекция</vt:lpstr>
      <vt:lpstr>Межпредметная лекция</vt:lpstr>
      <vt:lpstr>«Лекция вдвоем»</vt:lpstr>
      <vt:lpstr>Программированная лекция-консультация</vt:lpstr>
      <vt:lpstr>Лекция с «запланированными ошибками»</vt:lpstr>
      <vt:lpstr>Информационная лекция</vt:lpstr>
      <vt:lpstr>Лекция «Пресс-конференция»</vt:lpstr>
      <vt:lpstr>Лекция-интервью</vt:lpstr>
      <vt:lpstr>Что реализуется в лекции-интервью?</vt:lpstr>
      <vt:lpstr>Лекция-ситуация</vt:lpstr>
      <vt:lpstr>Содержание лекции-ситуации</vt:lpstr>
      <vt:lpstr>Как подготовить банк ситуаций</vt:lpstr>
      <vt:lpstr>Что приобретает студент?</vt:lpstr>
      <vt:lpstr>Методика составления лекции </vt:lpstr>
      <vt:lpstr>Вступление</vt:lpstr>
      <vt:lpstr>Основная часть</vt:lpstr>
      <vt:lpstr>Основная часть</vt:lpstr>
      <vt:lpstr>Основная часть</vt:lpstr>
      <vt:lpstr>Основная часть</vt:lpstr>
      <vt:lpstr>Основная часть</vt:lpstr>
      <vt:lpstr>Заключение</vt:lpstr>
      <vt:lpstr>Объем лекции</vt:lpstr>
      <vt:lpstr>Наглядность</vt:lpstr>
      <vt:lpstr>МЕТОДИЧЕСКИЕ РЕКОМЕНДАЦИИ</vt:lpstr>
      <vt:lpstr>МЕТОДИЧЕСКИЕ РЕКОМЕНДАЦИИ</vt:lpstr>
      <vt:lpstr>МЕТОДИЧЕСКИЕ РЕКОМЕНДАЦИИ</vt:lpstr>
      <vt:lpstr>МЕТОДИЧЕСКИЕ РЕКОМЕНДАЦИИ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Методика подготовки и чтения лекций</dc:title>
  <dc:creator>user</dc:creator>
  <cp:lastModifiedBy>user</cp:lastModifiedBy>
  <cp:revision>4</cp:revision>
  <dcterms:modified xsi:type="dcterms:W3CDTF">2024-12-23T06:37:32Z</dcterms:modified>
</cp:coreProperties>
</file>