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b="1" dirty="0" smtClean="0"/>
              <a:t>Модуль 3. Фирма как основной субъект предпринимательской деятельности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Тема </a:t>
            </a:r>
            <a:r>
              <a:rPr lang="ru-RU" dirty="0"/>
              <a:t>14. Организационно-правовые формы и принципы деятельности </a:t>
            </a:r>
            <a:r>
              <a:rPr lang="ru-RU" dirty="0" smtClean="0"/>
              <a:t>фирмы</a:t>
            </a:r>
            <a:endParaRPr lang="ru-RU" dirty="0"/>
          </a:p>
          <a:p>
            <a:pPr marL="0" indent="0">
              <a:buNone/>
            </a:pPr>
            <a:r>
              <a:rPr lang="ru-RU" b="1" u="sng" dirty="0"/>
              <a:t>Тема 15. Модель функционирования фирмы в рыночной </a:t>
            </a:r>
            <a:r>
              <a:rPr lang="ru-RU" b="1" u="sng" dirty="0" smtClean="0"/>
              <a:t>среде</a:t>
            </a:r>
            <a:endParaRPr lang="ru-RU" b="1" u="sng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16. Основные </a:t>
            </a:r>
            <a:r>
              <a:rPr lang="ru-RU" dirty="0" smtClean="0"/>
              <a:t>фонды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17.Оборотные </a:t>
            </a:r>
            <a:r>
              <a:rPr lang="ru-RU" dirty="0" smtClean="0"/>
              <a:t>средства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18. Трудовые </a:t>
            </a:r>
            <a:r>
              <a:rPr lang="ru-RU" dirty="0" smtClean="0"/>
              <a:t>ресурсы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19. Затраты и себестоимость </a:t>
            </a:r>
            <a:r>
              <a:rPr lang="ru-RU" dirty="0" smtClean="0"/>
              <a:t>продукции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20. Прибыль и </a:t>
            </a:r>
            <a:r>
              <a:rPr lang="ru-RU" dirty="0" smtClean="0"/>
              <a:t>рентабельность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5534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sandr\Desktop\ЕЛЕНА РАБОТА\ИвГПУ\Микроэкономика\slide-12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7446340" cy="5577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8243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sandr\Desktop\ЕЛЕНА РАБОТА\ИвГПУ\Микроэкономика\slide-11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361409" cy="6262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89705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147</TotalTime>
  <Words>54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Воздушный поток</vt:lpstr>
      <vt:lpstr>Модуль 3. Фирма как основной субъект предпринимательской деятельности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поведения потребителя</dc:title>
  <dc:creator>Alexsandr</dc:creator>
  <cp:lastModifiedBy>Alexsandr</cp:lastModifiedBy>
  <cp:revision>60</cp:revision>
  <dcterms:created xsi:type="dcterms:W3CDTF">2020-12-07T12:12:48Z</dcterms:created>
  <dcterms:modified xsi:type="dcterms:W3CDTF">2020-12-10T15:36:06Z</dcterms:modified>
</cp:coreProperties>
</file>