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85E0-D792-4748-AFD5-2796952127C8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02B9-0425-45A8-9825-2BA1B9AEF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85E0-D792-4748-AFD5-2796952127C8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02B9-0425-45A8-9825-2BA1B9AEF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85E0-D792-4748-AFD5-2796952127C8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02B9-0425-45A8-9825-2BA1B9AEF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85E0-D792-4748-AFD5-2796952127C8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02B9-0425-45A8-9825-2BA1B9AEF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85E0-D792-4748-AFD5-2796952127C8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02B9-0425-45A8-9825-2BA1B9AEF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85E0-D792-4748-AFD5-2796952127C8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02B9-0425-45A8-9825-2BA1B9AEF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85E0-D792-4748-AFD5-2796952127C8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02B9-0425-45A8-9825-2BA1B9AEF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85E0-D792-4748-AFD5-2796952127C8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02B9-0425-45A8-9825-2BA1B9AEF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85E0-D792-4748-AFD5-2796952127C8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02B9-0425-45A8-9825-2BA1B9AEF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85E0-D792-4748-AFD5-2796952127C8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02B9-0425-45A8-9825-2BA1B9AEF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85E0-D792-4748-AFD5-2796952127C8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02B9-0425-45A8-9825-2BA1B9AEF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B85E0-D792-4748-AFD5-2796952127C8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D02B9-0425-45A8-9825-2BA1B9AEFEE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Транспорт веществ в почках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Строение нефрона</a:t>
            </a:r>
            <a:endParaRPr lang="ru-RU" dirty="0"/>
          </a:p>
        </p:txBody>
      </p:sp>
      <p:pic>
        <p:nvPicPr>
          <p:cNvPr id="4" name="Содержимое 3" descr="Противоточно-обменный механизм в почках. - МЫШЦЫ, ДЫХАНИЕ, ВЫДЕЛЕНИЕ,  ПИЩЕВАРЕНИЕ, ПИТАНИЕ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5796" y="2342355"/>
            <a:ext cx="5132408" cy="304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Транспорт веществ в различных отделах нефрона</a:t>
            </a:r>
            <a:endParaRPr lang="ru-RU" dirty="0"/>
          </a:p>
        </p:txBody>
      </p:sp>
      <p:pic>
        <p:nvPicPr>
          <p:cNvPr id="4" name="Содержимое 3" descr="Противоточно-обменный механизм в почках. - МЫШЦЫ, ДЫХАНИЕ, ВЫДЕЛЕНИЕ,  ПИЩЕВАРЕНИЕ, ПИТАНИЕ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90420" y="1600200"/>
            <a:ext cx="376316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МОЧЕОБРАЗОВАНИЕ - КРОВООБРАЩЕНИЕ, ДЫХАНИЕ, ВЫДЕЛИТЕЛЬНЫЕ ПРОЦЕССЫ,  РАЗМНОЖЕНИЕ, ЛАКТАЦИЯ, ОБМЕН ВЕЩЕСТВ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642918"/>
            <a:ext cx="7143799" cy="535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Реабсорбция и секреция веществ в почечных канальцах, трубочках и протоках -  Нормальная физиология. Ч.2.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2" y="642918"/>
            <a:ext cx="5786477" cy="511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Физиология выделения - online presentation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1" y="571480"/>
            <a:ext cx="6500858" cy="5554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</Words>
  <Application>Microsoft Office PowerPoint</Application>
  <PresentationFormat>Экран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Транспорт веществ в почках </vt:lpstr>
      <vt:lpstr>Строение нефрона</vt:lpstr>
      <vt:lpstr>Транспорт веществ в различных отделах нефрона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Транспорт веществ в почках</dc:title>
  <dc:creator>Пользователь Windows</dc:creator>
  <cp:lastModifiedBy>Пользователь Windows</cp:lastModifiedBy>
  <cp:revision>3</cp:revision>
  <dcterms:created xsi:type="dcterms:W3CDTF">2023-03-17T12:41:44Z</dcterms:created>
  <dcterms:modified xsi:type="dcterms:W3CDTF">2023-03-17T13:04:46Z</dcterms:modified>
</cp:coreProperties>
</file>