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82F0-E5D4-4B9E-8172-CAFCA92D87FA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487-6A0B-45AC-AAC8-A3D9F024E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гемодинамики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модинамика. Движение крови по сосудам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43576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модинамика. Движение крови по сосудам презентация, докла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51166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функция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Основная функция </a:t>
            </a:r>
            <a:r>
              <a:rPr lang="ru-RU" dirty="0" err="1"/>
              <a:t>сердечно-сосудистой</a:t>
            </a:r>
            <a:r>
              <a:rPr lang="ru-RU" dirty="0"/>
              <a:t> системы - обеспечение непрерывного движения крови по капиллярам, где происходит обмен веществ между кровью и тканями. </a:t>
            </a:r>
          </a:p>
          <a:p>
            <a:r>
              <a:rPr lang="ru-RU" dirty="0" err="1"/>
              <a:t>Сердечно-сосудистая</a:t>
            </a:r>
            <a:r>
              <a:rPr lang="ru-RU" dirty="0"/>
              <a:t> система замкнута, поэтому для обеспечения течения крови в ней должен быть периодически действующий насос. Эту роль выполняет сердце.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гемодинамические показатели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К основным гемодинамическим показателям относятся давление и скорость кровотока</a:t>
            </a:r>
            <a:r>
              <a:rPr lang="ru-RU" dirty="0"/>
              <a:t>. Давление - это сила, действующая со стороны крови на сосуды, приходящаяся на единицу площади : Р = F / S. </a:t>
            </a:r>
          </a:p>
          <a:p>
            <a:r>
              <a:rPr lang="ru-RU" dirty="0"/>
              <a:t>Различают объемную и линейную скорости кровотока.</a:t>
            </a:r>
          </a:p>
          <a:p>
            <a:r>
              <a:rPr lang="ru-RU" dirty="0"/>
              <a:t> Объемной скоростью Q называют величину, численно равную объему жидкости, перетекающему в единицу времени через данное сечение трубы:  Q =V/</a:t>
            </a:r>
            <a:r>
              <a:rPr lang="ru-RU" dirty="0" err="1"/>
              <a:t>t</a:t>
            </a:r>
            <a:r>
              <a:rPr lang="ru-RU" dirty="0"/>
              <a:t>  (м3 / с).</a:t>
            </a:r>
          </a:p>
          <a:p>
            <a:r>
              <a:rPr lang="ru-RU" dirty="0"/>
              <a:t> Линейная скорость представляет путь, проходимый частицами крови в единицу времени: </a:t>
            </a:r>
            <a:r>
              <a:rPr lang="en-US" dirty="0"/>
              <a:t>V</a:t>
            </a:r>
            <a:r>
              <a:rPr lang="ru-RU" dirty="0"/>
              <a:t>=</a:t>
            </a:r>
            <a:r>
              <a:rPr lang="en-US" dirty="0"/>
              <a:t>L</a:t>
            </a:r>
            <a:r>
              <a:rPr lang="ru-RU" dirty="0"/>
              <a:t>  /</a:t>
            </a:r>
            <a:r>
              <a:rPr lang="en-US" dirty="0"/>
              <a:t>t</a:t>
            </a:r>
            <a:r>
              <a:rPr lang="ru-RU" dirty="0"/>
              <a:t> (м / с). </a:t>
            </a:r>
          </a:p>
          <a:p>
            <a:r>
              <a:rPr lang="ru-RU" dirty="0"/>
              <a:t>Линейная и объемная скорости связаны простым </a:t>
            </a:r>
            <a:r>
              <a:rPr lang="ru-RU" dirty="0" smtClean="0"/>
              <a:t>соотношением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Q = VS, где S - площадь поперечного сечения потока жидкости. Так как жидкость несжимаема (то есть плотность ее всюду одинакова), то через любое сечение трубы и в единицу времени протекают одинаковые объемы жидкости: Q = VS = </a:t>
            </a:r>
            <a:r>
              <a:rPr lang="ru-RU" dirty="0" err="1"/>
              <a:t>const</a:t>
            </a:r>
            <a:r>
              <a:rPr lang="ru-RU" dirty="0" smtClean="0"/>
              <a:t>. Это </a:t>
            </a:r>
            <a:r>
              <a:rPr lang="ru-RU" dirty="0"/>
              <a:t>называется условием неразрывности струи.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модинамика. Движение крови по сосудам презентация, докла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643569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зиология кровообращения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8577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40719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Распределение среднего давления</a:t>
            </a:r>
            <a:r>
              <a:rPr lang="ru-RU" sz="1400" dirty="0"/>
              <a:t>. При сокращении сердца давление крови в аорте испытывает колебания.. Сердце выбрасывает кровь под средним давлением </a:t>
            </a:r>
            <a:r>
              <a:rPr lang="ru-RU" sz="1400" dirty="0" err="1"/>
              <a:t>Роср</a:t>
            </a:r>
            <a:r>
              <a:rPr lang="ru-RU" sz="1400" dirty="0"/>
              <a:t> . По мере продвижения крови по сосудам среднее давление падает. Поскольку Q = </a:t>
            </a:r>
            <a:r>
              <a:rPr lang="ru-RU" sz="1400" dirty="0" err="1"/>
              <a:t>const</a:t>
            </a:r>
            <a:r>
              <a:rPr lang="ru-RU" sz="1400" dirty="0"/>
              <a:t>,   а  </a:t>
            </a:r>
            <a:r>
              <a:rPr lang="ru-RU" sz="1400" dirty="0" err="1"/>
              <a:t>Wкап</a:t>
            </a:r>
            <a:r>
              <a:rPr lang="ru-RU" sz="1400" dirty="0"/>
              <a:t> &gt; </a:t>
            </a:r>
            <a:r>
              <a:rPr lang="ru-RU" sz="1400" dirty="0" err="1"/>
              <a:t>Wар</a:t>
            </a:r>
            <a:r>
              <a:rPr lang="ru-RU" sz="1400" dirty="0"/>
              <a:t> &gt; </a:t>
            </a:r>
            <a:r>
              <a:rPr lang="ru-RU" sz="1400" dirty="0" err="1"/>
              <a:t>Wаорта</a:t>
            </a:r>
            <a:r>
              <a:rPr lang="ru-RU" sz="1400" dirty="0"/>
              <a:t> , то для средних значений давлений:        </a:t>
            </a:r>
            <a:r>
              <a:rPr lang="ru-RU" sz="1400" dirty="0" err="1"/>
              <a:t>ΔРкап  </a:t>
            </a:r>
            <a:r>
              <a:rPr lang="ru-RU" sz="1400" dirty="0"/>
              <a:t>&gt; Δ Р </a:t>
            </a:r>
            <a:r>
              <a:rPr lang="ru-RU" sz="1400" dirty="0" err="1"/>
              <a:t>арт</a:t>
            </a:r>
            <a:r>
              <a:rPr lang="ru-RU" sz="1400" dirty="0"/>
              <a:t>  &gt;</a:t>
            </a:r>
            <a:r>
              <a:rPr lang="ru-RU" sz="1400" dirty="0" err="1"/>
              <a:t>ΔРаорта</a:t>
            </a:r>
            <a:r>
              <a:rPr lang="ru-RU" sz="1400" dirty="0"/>
              <a:t>,  В крупных сосудах среднее давление падает всего на 15 %, а в мелких на 85 %. Это означает, что большая часть энергии, затрачиваемой левым желудочком сердца на изгнание крови, расходуется на ее течение по мелким сосудам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стемное кровообращение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643866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9290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Линейная скорость кровотока.  закон неразрывности</a:t>
            </a:r>
            <a:r>
              <a:rPr lang="ru-RU" dirty="0"/>
              <a:t>. Площадь суммарного просвета всех капилляров в 500 - 600 раз больше поперечного сечения аорты. Это означает, что V </a:t>
            </a:r>
            <a:r>
              <a:rPr lang="ru-RU" dirty="0" err="1"/>
              <a:t>Kan</a:t>
            </a:r>
            <a:r>
              <a:rPr lang="ru-RU" dirty="0"/>
              <a:t> = 1/500 </a:t>
            </a:r>
            <a:r>
              <a:rPr lang="ru-RU" dirty="0" err="1"/>
              <a:t>Vaop</a:t>
            </a:r>
            <a:r>
              <a:rPr lang="ru-RU" dirty="0"/>
              <a:t>. Именно в капиллярной сети при медленной скорости движения происходит обмен веществ между кровью и тканями.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Режимы течения крови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Режимы </a:t>
            </a:r>
            <a:r>
              <a:rPr lang="ru-RU" dirty="0"/>
              <a:t>течения жидкости разделяют на ламинарное и турбулентное. Ламинарное течение - это упорядоченное течение жидкости, при котором она перемещается как бы слоями, параллельными направлению течения . Для ламинарного течения характерны гладкие квазипараллельные траектории. При ламинарном течении скорость в сечении трубы изменяется по параболическому закону:   V=</a:t>
            </a:r>
            <a:r>
              <a:rPr lang="en-US" dirty="0"/>
              <a:t>Vo</a:t>
            </a:r>
            <a:r>
              <a:rPr lang="ru-RU" dirty="0"/>
              <a:t> (1-</a:t>
            </a:r>
            <a:r>
              <a:rPr lang="en-US" dirty="0"/>
              <a:t>Z</a:t>
            </a:r>
            <a:r>
              <a:rPr lang="ru-RU" baseline="30000" dirty="0"/>
              <a:t> 2 </a:t>
            </a:r>
            <a:r>
              <a:rPr lang="ru-RU" dirty="0"/>
              <a:t>/ R </a:t>
            </a:r>
            <a:r>
              <a:rPr lang="ru-RU" baseline="30000" dirty="0"/>
              <a:t>2 </a:t>
            </a:r>
            <a:r>
              <a:rPr lang="ru-RU" dirty="0"/>
              <a:t>), где R - радиус трубы, Z - расстояние от оси, </a:t>
            </a:r>
            <a:r>
              <a:rPr lang="ru-RU" dirty="0" err="1"/>
              <a:t>Vo</a:t>
            </a:r>
            <a:r>
              <a:rPr lang="ru-RU" dirty="0"/>
              <a:t> - осевая (максимальная) скорость течения. </a:t>
            </a:r>
          </a:p>
          <a:p>
            <a:r>
              <a:rPr lang="ru-RU" dirty="0"/>
              <a:t>С увеличением скорости движения ламинарное течение переходит в турбулентное течение, при котором происходит интенсивное перемешивание между слоями жидкости, в потоке возникают многочисленные вихри различных размеров. Частицы совершают хаотические движения по сложным траекториям. Для турбулентного течения характерно чрезвычайно нерегулярное, беспорядочное изменение скорости со временем в каждой точке потока. Профиль осредненной скорости турбулентного течения в трубах отличается от параболического профиля ламинарного течения более быстрым возрастанием скорости у стенок и меньшей кривизной в центральной части течения . За исключением тонкого слоя около стенки, профиль скорости описывается логарифмическим законом. Режим течения жидкости характеризуется числом </a:t>
            </a:r>
            <a:r>
              <a:rPr lang="ru-RU" dirty="0" err="1"/>
              <a:t>Рейнольдса</a:t>
            </a:r>
            <a:r>
              <a:rPr lang="ru-RU" dirty="0"/>
              <a:t>  </a:t>
            </a:r>
            <a:r>
              <a:rPr lang="ru-RU" dirty="0" err="1"/>
              <a:t>Re</a:t>
            </a:r>
            <a:r>
              <a:rPr lang="ru-RU" dirty="0"/>
              <a:t>. Для течения жидкости в круглой трубе:   </a:t>
            </a:r>
            <a:r>
              <a:rPr lang="ru-RU" dirty="0" err="1"/>
              <a:t>Re=</a:t>
            </a:r>
            <a:r>
              <a:rPr lang="ru-RU" dirty="0"/>
              <a:t> 2RVρ/ </a:t>
            </a:r>
            <a:r>
              <a:rPr lang="ru-RU" dirty="0" err="1"/>
              <a:t>η </a:t>
            </a:r>
            <a:r>
              <a:rPr lang="ru-RU" dirty="0"/>
              <a:t>, где V - скорость течения, средняя по поперечному сечению, R – радиус  трубы.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модинамические закономерности движения крови по сосудам - презентация 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286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емодинамические закономерности движения крови по сосудам - презентация 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86190"/>
            <a:ext cx="507209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86380" y="285728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err="1"/>
              <a:t>Артериолы</a:t>
            </a:r>
            <a:r>
              <a:rPr lang="ru-RU" sz="1100" dirty="0"/>
              <a:t> - резистивные сосуды. Легко изменяя свой просвет, они регулируют гемодинамические показатели кровотока в капиллярах. </a:t>
            </a:r>
            <a:r>
              <a:rPr lang="ru-RU" sz="1100" dirty="0" err="1"/>
              <a:t>Артериолы</a:t>
            </a:r>
            <a:r>
              <a:rPr lang="ru-RU" sz="1100" dirty="0"/>
              <a:t> - "краны" </a:t>
            </a:r>
            <a:r>
              <a:rPr lang="ru-RU" sz="1100" dirty="0" err="1"/>
              <a:t>сердечно-сосудистой</a:t>
            </a:r>
            <a:r>
              <a:rPr lang="ru-RU" sz="1100" dirty="0"/>
              <a:t> системы. Периодическое поступление крови из сердца превращается в постоянное поступление ее в мелкие сосуды с помощью крупных сосудов: часть крови, поступающей из сердца во время систолы, резервируется в крупных сосудах благодаря их эластичности, а затем во время диастолы выталкивается в мелкие сосуды. Крупные сосуды являются согласующим элементом между сердцем и мелкими сосудами. При этом,  аорта и артерии выполняют роль проводников, позволяя подводить кровь к различным </a:t>
            </a:r>
            <a:r>
              <a:rPr lang="ru-RU" sz="1100" dirty="0" smtClean="0"/>
              <a:t>частям </a:t>
            </a:r>
            <a:r>
              <a:rPr lang="ru-RU" sz="1100" dirty="0"/>
              <a:t>тела. По венам кровь возвращается в сердце.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модинамические закономерности движения крови по сосудам - презентация 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зиология системной и региональной гемодинамики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63579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сновы гидро - и гемодинамик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006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идродинамика и гемодинамика - презентация онлайн"/>
          <p:cNvPicPr/>
          <p:nvPr/>
        </p:nvPicPr>
        <p:blipFill>
          <a:blip r:embed="rId3"/>
          <a:srcRect b="13950"/>
          <a:stretch>
            <a:fillRect/>
          </a:stretch>
        </p:blipFill>
        <p:spPr bwMode="auto">
          <a:xfrm>
            <a:off x="4929190" y="3024950"/>
            <a:ext cx="4214810" cy="383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емодинамика. Движение крови по сосудам презентация, доклад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21480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Основы гемодинамики</vt:lpstr>
      <vt:lpstr>Основная функция сердечно-сосудистой системы</vt:lpstr>
      <vt:lpstr>основные гемодинамические показатели</vt:lpstr>
      <vt:lpstr>Слайд 4</vt:lpstr>
      <vt:lpstr>Слайд 5</vt:lpstr>
      <vt:lpstr>Режимы течения крови.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гемодинамики</dc:title>
  <dc:creator>Пользователь Windows</dc:creator>
  <cp:lastModifiedBy>Пользователь Windows</cp:lastModifiedBy>
  <cp:revision>8</cp:revision>
  <dcterms:created xsi:type="dcterms:W3CDTF">2023-04-27T11:11:07Z</dcterms:created>
  <dcterms:modified xsi:type="dcterms:W3CDTF">2023-04-27T12:29:18Z</dcterms:modified>
</cp:coreProperties>
</file>