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58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>
              <a:buNone/>
            </a:pPr>
            <a:r>
              <a:rPr lang="ru-RU" sz="3200" b="1" dirty="0"/>
              <a:t>Модуль 2.Факторы, определяющие состояние экономики на микроуровне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/>
              <a:t>Тема 3.Теория трудовой стоимости, факторов производства.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/>
              <a:t>Тема 4.Потребительское поведение. Полезность, ценность и цена.</a:t>
            </a:r>
          </a:p>
          <a:p>
            <a:pPr marL="0" indent="0">
              <a:buNone/>
            </a:pPr>
            <a:r>
              <a:rPr lang="ru-RU" dirty="0" smtClean="0"/>
              <a:t>Тема </a:t>
            </a:r>
            <a:r>
              <a:rPr lang="ru-RU" dirty="0"/>
              <a:t>5. Спрос и предложение.</a:t>
            </a:r>
          </a:p>
          <a:p>
            <a:pPr marL="0" indent="0">
              <a:buNone/>
            </a:pPr>
            <a:r>
              <a:rPr lang="ru-RU" dirty="0" smtClean="0"/>
              <a:t>Тема </a:t>
            </a:r>
            <a:r>
              <a:rPr lang="ru-RU" dirty="0"/>
              <a:t>6. Деньги и кредитные отношения.</a:t>
            </a:r>
          </a:p>
          <a:p>
            <a:pPr marL="0" indent="0">
              <a:buNone/>
            </a:pPr>
            <a:r>
              <a:rPr lang="ru-RU" dirty="0" smtClean="0"/>
              <a:t>Тема </a:t>
            </a:r>
            <a:r>
              <a:rPr lang="ru-RU" dirty="0"/>
              <a:t>7.Рынок капитала.</a:t>
            </a:r>
          </a:p>
          <a:p>
            <a:pPr marL="0" indent="0">
              <a:buNone/>
            </a:pPr>
            <a:r>
              <a:rPr lang="ru-RU" dirty="0" smtClean="0"/>
              <a:t>Тема </a:t>
            </a:r>
            <a:r>
              <a:rPr lang="ru-RU" dirty="0"/>
              <a:t>8. Рынок земли</a:t>
            </a:r>
            <a:r>
              <a:rPr lang="ru-RU" dirty="0" smtClean="0"/>
              <a:t>.</a:t>
            </a:r>
            <a:r>
              <a:rPr lang="ru-RU" dirty="0"/>
              <a:t>	</a:t>
            </a:r>
          </a:p>
          <a:p>
            <a:pPr marL="0" indent="0">
              <a:buNone/>
            </a:pPr>
            <a:r>
              <a:rPr lang="ru-RU" dirty="0"/>
              <a:t>Тема 9. Монополия и конкуренция.</a:t>
            </a:r>
          </a:p>
          <a:p>
            <a:pPr marL="0" indent="0">
              <a:buNone/>
            </a:pPr>
            <a:r>
              <a:rPr lang="ru-RU" b="1" u="sng" dirty="0" smtClean="0"/>
              <a:t>Тема </a:t>
            </a:r>
            <a:r>
              <a:rPr lang="ru-RU" b="1" u="sng" dirty="0"/>
              <a:t>10. Человек на рынке труда.</a:t>
            </a:r>
          </a:p>
          <a:p>
            <a:pPr marL="0" indent="0">
              <a:buNone/>
            </a:pPr>
            <a:r>
              <a:rPr lang="ru-RU" dirty="0" smtClean="0"/>
              <a:t>Тема </a:t>
            </a:r>
            <a:r>
              <a:rPr lang="ru-RU" dirty="0"/>
              <a:t>11. Социальные проблемы рынка труда.</a:t>
            </a:r>
          </a:p>
          <a:p>
            <a:pPr marL="0" indent="0">
              <a:buNone/>
            </a:pPr>
            <a:r>
              <a:rPr lang="ru-RU" dirty="0" smtClean="0"/>
              <a:t>Тема </a:t>
            </a:r>
            <a:r>
              <a:rPr lang="ru-RU" dirty="0"/>
              <a:t>12.Неравенство доходов и его последствия.</a:t>
            </a:r>
          </a:p>
          <a:p>
            <a:pPr marL="0" indent="0">
              <a:buNone/>
            </a:pPr>
            <a:r>
              <a:rPr lang="ru-RU" dirty="0" smtClean="0"/>
              <a:t>Тема </a:t>
            </a:r>
            <a:r>
              <a:rPr lang="ru-RU" dirty="0"/>
              <a:t>13. Спрос на ресурсы. Государственное регулирование микроэкономических процессов.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5343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lexsandr\Desktop\ЕЛЕНА РАБОТА\ИвГПУ\Микроэкономика\slide-65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6"/>
            <a:ext cx="8345900" cy="6259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9239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lexsandr\Desktop\ЕЛЕНА РАБОТА\ИвГПУ\Микроэкономика\image-7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692696"/>
            <a:ext cx="7642588" cy="5731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2660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lexsandr\Desktop\ЕЛЕНА РАБОТА\ИвГПУ\Микроэкономика\slide-6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76672"/>
            <a:ext cx="8023155" cy="6009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964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lexsandr\Desktop\ЕЛЕНА РАБОТА\ИвГПУ\Микроэкономика\image-23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692696"/>
            <a:ext cx="7258545" cy="5443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78915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Alexsandr\Desktop\ЕЛЕНА РАБОТА\ИвГПУ\Микроэкономика\img6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836712"/>
            <a:ext cx="7244622" cy="5433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532996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108</TotalTime>
  <Words>52</Words>
  <Application>Microsoft Office PowerPoint</Application>
  <PresentationFormat>Экран (4:3)</PresentationFormat>
  <Paragraphs>12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Воздушный поток</vt:lpstr>
      <vt:lpstr>Модуль 2.Факторы, определяющие состояние экономики на микроуровне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Теория поведения потребителя</dc:title>
  <dc:creator>Alexsandr</dc:creator>
  <cp:lastModifiedBy>Alexsandr</cp:lastModifiedBy>
  <cp:revision>42</cp:revision>
  <dcterms:created xsi:type="dcterms:W3CDTF">2020-12-07T12:12:48Z</dcterms:created>
  <dcterms:modified xsi:type="dcterms:W3CDTF">2020-12-10T11:52:36Z</dcterms:modified>
</cp:coreProperties>
</file>