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5" r:id="rId5"/>
    <p:sldId id="266" r:id="rId6"/>
    <p:sldId id="267" r:id="rId7"/>
    <p:sldId id="264" r:id="rId8"/>
    <p:sldId id="257" r:id="rId9"/>
    <p:sldId id="262" r:id="rId10"/>
    <p:sldId id="258" r:id="rId11"/>
    <p:sldId id="259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7B2E-9866-421E-AE7C-5C748637280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04CC6-4E09-47FA-8175-3F7EF1DC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Тканевое дыхание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Тканевое дыхание</a:t>
            </a:r>
            <a:endParaRPr lang="ru-RU" dirty="0"/>
          </a:p>
        </p:txBody>
      </p:sp>
      <p:pic>
        <p:nvPicPr>
          <p:cNvPr id="4" name="Содержимое 3" descr="Этапы клеточного дыхания (статья) | Академия Хан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799" y="1600200"/>
            <a:ext cx="46944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Процессы, происходящие в митохондриях</a:t>
            </a:r>
            <a:endParaRPr lang="ru-RU" dirty="0"/>
          </a:p>
        </p:txBody>
      </p:sp>
      <p:pic>
        <p:nvPicPr>
          <p:cNvPr id="4" name="Содержимое 3" descr="Введение в клеточное дыхание и окислительно-восстановительный потенциал  (статья) | Академия Ха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643866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Биохимия  тканевого дыхания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Цитратный Цикл (статья) | Клеточное дыхание | Академия Хан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072" y="1600200"/>
            <a:ext cx="40958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Биохимия цикла Кребса ( </a:t>
            </a:r>
            <a:r>
              <a:rPr lang="ru-RU" sz="3200" smtClean="0"/>
              <a:t>цикла трикарбоновых </a:t>
            </a:r>
            <a:r>
              <a:rPr lang="ru-RU" sz="3200" dirty="0" smtClean="0"/>
              <a:t>кислот, цикла лимонной кислоты)</a:t>
            </a:r>
            <a:endParaRPr lang="ru-RU" sz="3200" dirty="0"/>
          </a:p>
        </p:txBody>
      </p:sp>
      <p:pic>
        <p:nvPicPr>
          <p:cNvPr id="4" name="Содержимое 3" descr="Цикл трикарбоновых кислот Кребса реакции (Схема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8195" y="1600200"/>
            <a:ext cx="40476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Получение АТФ  живыми организмами</a:t>
            </a:r>
            <a:endParaRPr lang="ru-RU" sz="3200" dirty="0"/>
          </a:p>
        </p:txBody>
      </p:sp>
      <p:pic>
        <p:nvPicPr>
          <p:cNvPr id="4" name="Содержимое 3" descr="Тканевое дыхан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60"/>
            <a:ext cx="8229600" cy="445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Фотосинтез растений</a:t>
            </a:r>
            <a:endParaRPr lang="ru-RU" dirty="0"/>
          </a:p>
        </p:txBody>
      </p:sp>
      <p:pic>
        <p:nvPicPr>
          <p:cNvPr id="4" name="Содержимое 3" descr="Процесс фотосинтеза: световая и темновая фазы, значение фотосинтеза -  Российский учебни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9287" y="1815306"/>
            <a:ext cx="53054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синтез. Темновая фаза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571480"/>
            <a:ext cx="6929486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Цикл Кальвина состоит из трех стадий: 1) </a:t>
            </a:r>
            <a:r>
              <a:rPr lang="ru-RU" sz="2200" b="1" dirty="0" err="1" smtClean="0"/>
              <a:t>карбоксилирование</a:t>
            </a:r>
            <a:r>
              <a:rPr lang="ru-RU" sz="2200" b="1" dirty="0" smtClean="0"/>
              <a:t>;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2</a:t>
            </a:r>
            <a:r>
              <a:rPr lang="ru-RU" sz="2200" b="1" dirty="0" smtClean="0"/>
              <a:t>) восстановление; 3) регенерация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49. Роль цикла Кальвина в процессе фотосинтеза, его суммарное выражение и  упрощенная схем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072229" cy="400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Биохимия цикла Кальвина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ХиМиК.ru - ФОТОСИНТЕЗ - Химическая энциклопед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8581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веществ  у растений</a:t>
            </a:r>
            <a:endParaRPr lang="ru-RU" dirty="0"/>
          </a:p>
        </p:txBody>
      </p:sp>
      <p:pic>
        <p:nvPicPr>
          <p:cNvPr id="4" name="Содержимое 3" descr="Фотосинтез - упрощенная и полная схема фотосинтеза, определен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4294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Энергетический обмен. Биологическое окисление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428604"/>
            <a:ext cx="6572296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Тканевое дыхание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Окисление, сопряженное с фосфорилированием АДФ - Биологическое окислен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6997" y="1600200"/>
            <a:ext cx="32500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Тканевое дыхание</vt:lpstr>
      <vt:lpstr>Получение АТФ  живыми организмами</vt:lpstr>
      <vt:lpstr>Фотосинтез растений</vt:lpstr>
      <vt:lpstr>Слайд 4</vt:lpstr>
      <vt:lpstr>Цикл Кальвина состоит из трех стадий: 1) карбоксилирование;  2) восстановление; 3) регенерация.</vt:lpstr>
      <vt:lpstr>Биохимия цикла Кальвина</vt:lpstr>
      <vt:lpstr>Обмен веществ  у растений</vt:lpstr>
      <vt:lpstr>Слайд 8</vt:lpstr>
      <vt:lpstr>Тканевое дыхание </vt:lpstr>
      <vt:lpstr>Тканевое дыхание</vt:lpstr>
      <vt:lpstr>Процессы, происходящие в митохондриях</vt:lpstr>
      <vt:lpstr>Биохимия  тканевого дыхания </vt:lpstr>
      <vt:lpstr>Биохимия цикла Кребса ( цикла трикарбоновых кислот, цикла лимонной кислоты)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Тканевое дыхание</dc:title>
  <dc:creator>Пользователь Windows</dc:creator>
  <cp:lastModifiedBy>Пользователь Windows</cp:lastModifiedBy>
  <cp:revision>4</cp:revision>
  <dcterms:created xsi:type="dcterms:W3CDTF">2023-03-17T13:30:59Z</dcterms:created>
  <dcterms:modified xsi:type="dcterms:W3CDTF">2023-03-30T12:40:25Z</dcterms:modified>
</cp:coreProperties>
</file>