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57" r:id="rId4"/>
    <p:sldId id="258" r:id="rId5"/>
    <p:sldId id="263" r:id="rId6"/>
    <p:sldId id="261" r:id="rId7"/>
    <p:sldId id="265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FA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-101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313CF-A5A9-49B1-9FBF-4787D8B79935}" type="datetimeFigureOut">
              <a:rPr lang="ru-RU" smtClean="0"/>
              <a:pPr/>
              <a:t>07.03.2023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0EF07-E066-4CE5-ACB6-64C9DB806D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595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FCA0F19-C5B5-4D55-ACE0-7EE3341E47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87F14FD-FDD7-4F35-9A27-9C4840F3F5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BA65F78-3106-489B-864A-65782AB1C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F299-29A3-4EC7-A0F7-59D49D3F2C2E}" type="datetime1">
              <a:rPr lang="ru-RU" smtClean="0"/>
              <a:pPr/>
              <a:t>07.03.2023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338B2CD-6BFD-4611-B311-8F8131178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D24A685-7A34-4E02-AD88-D0F6E0E5F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5FE55-0994-4055-B642-9BB7BAE579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5363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809E4C-83B3-41C5-9A71-3308B92FA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30E66E3-590F-4F74-A11F-33B435B960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88A7C88-D058-4A64-9F9D-8FF83EE20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C188-8A7F-4BBC-A4C3-2CD7BB3A92A0}" type="datetime1">
              <a:rPr lang="ru-RU" smtClean="0"/>
              <a:pPr/>
              <a:t>07.03.2023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A883CB3-070B-4935-B54C-E128CFC74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8D8203B-E52C-4DDC-A5A8-9CD60CACB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5FE55-0994-4055-B642-9BB7BAE579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556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E1EE5DB5-267A-4622-8E7A-4C5C7684CC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1CFEFA6-27DB-48F3-9578-E871C38C95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431D0C9-A9A3-4AF7-8168-3245DAA91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73C1-40C2-46E8-B8D2-59B84E9B38EB}" type="datetime1">
              <a:rPr lang="ru-RU" smtClean="0"/>
              <a:pPr/>
              <a:t>07.03.2023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3A783B3-CAAD-4DCC-B660-43EE4B495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631DE8D-C27D-4245-A87E-2D7339E49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5FE55-0994-4055-B642-9BB7BAE579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3862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4262C30-B2D3-4795-96F4-3E870A38A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DA747CC-F8E8-49C9-AC8F-8CF10720E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B682A96-E573-4DE8-9B74-9E21CA35E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1EB8-4F20-4434-B4BE-9E9335719E1F}" type="datetime1">
              <a:rPr lang="ru-RU" smtClean="0"/>
              <a:pPr/>
              <a:t>07.03.2023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1025E25-4205-44F3-890C-C7099CCC9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0F8BC19-B685-4A07-98C8-8AB442E4B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5FE55-0994-4055-B642-9BB7BAE579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976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A0BB23-D5DF-4628-BD6E-58E2C35CF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E4CC347-0602-4131-9EA6-2874F3A32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7C6A509-CCA4-40E9-AE73-37D53F9A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5E368-6EB6-4884-AD31-4900126D615D}" type="datetime1">
              <a:rPr lang="ru-RU" smtClean="0"/>
              <a:pPr/>
              <a:t>07.03.2023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1229683-1CC3-4664-BAF1-9E5D63916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45F4870-28BC-4ECE-8694-617B8B3BF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5FE55-0994-4055-B642-9BB7BAE579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7289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6119BD1-E5F2-4CA1-858B-96CD6D8B8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589DF1D-8C25-408B-B7E0-4F07DBBDB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2458BDA-938D-42B9-9E99-6E08928788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2015D38-0566-46C3-90F7-63B59CC3E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C726-7A28-4199-87C2-79F7D680197A}" type="datetime1">
              <a:rPr lang="ru-RU" smtClean="0"/>
              <a:pPr/>
              <a:t>07.03.2023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2D90F4E-FC5A-442E-AECC-310A978E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5B3B27B-9E3C-4343-9679-96C494859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5FE55-0994-4055-B642-9BB7BAE579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56262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30F1433-F21B-4536-8C5F-784B44516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91DB4B0-C985-46B6-B978-DE3EA43D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A65DAE0-6DD3-4A95-B226-2DD07BB113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8FB9496-DE06-424B-8C2B-A26A8E0747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80EEC176-1FA7-4BF0-A2D8-ECE9088138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6E6D369B-8610-4D77-9184-1B941290D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28DFB-A46B-4D4C-AACA-57B65DF357F3}" type="datetime1">
              <a:rPr lang="ru-RU" smtClean="0"/>
              <a:pPr/>
              <a:t>07.03.2023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B215B35C-267D-4035-9CF5-94E0F4BB7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47352326-7E6B-44B5-951B-3BCC62809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5FE55-0994-4055-B642-9BB7BAE579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8116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23A56F-B836-46B6-B931-B50D16E83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7B87DCA0-AD34-4DFF-B302-0E90FAA4E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22D4-9779-4DD1-942C-4614CCDF6403}" type="datetime1">
              <a:rPr lang="ru-RU" smtClean="0"/>
              <a:pPr/>
              <a:t>07.03.2023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0AC927A-FC6E-4262-801E-A2D8E3B42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7162419-E110-408B-8F67-82ED774FE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5FE55-0994-4055-B642-9BB7BAE579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14128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E4F7947F-3878-479E-A92D-B6058F82F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4465-E67A-4D64-ABF4-C9AEB8BFB5C6}" type="datetime1">
              <a:rPr lang="ru-RU" smtClean="0"/>
              <a:pPr/>
              <a:t>07.03.2023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207FB7F0-943E-4614-A0DF-23A17244F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1CB40B02-D124-405F-A955-978E541EA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5FE55-0994-4055-B642-9BB7BAE579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1840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DE51FD-AA0F-481D-B4DE-1426D694C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8629819-7D01-4B07-A3B1-F22409DFF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867B70C-ADD1-471D-B87A-393BFF3B64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C3DE477-9FD6-4FC4-A600-5E1E8E16E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11A6-5EDB-478D-BB58-2661A22A7F7A}" type="datetime1">
              <a:rPr lang="ru-RU" smtClean="0"/>
              <a:pPr/>
              <a:t>07.03.2023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0CCD21C-C7D6-47DA-8A86-A28589553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3663397-3032-4457-868A-C05E5215A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5FE55-0994-4055-B642-9BB7BAE579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2811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1857A40-E98B-4DDF-864B-D8F3B0559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C42D7DCD-C0F7-4C9B-AD14-2B21A5E2B1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903982B-8955-4F6C-9B15-20396DB620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6CB8C8B-F9B0-4124-A5A2-E7480DE0B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2B02B-7669-4888-B545-556091719233}" type="datetime1">
              <a:rPr lang="ru-RU" smtClean="0"/>
              <a:pPr/>
              <a:t>07.03.2023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F1579F0-E82F-4CE2-B0C7-D0A79A6C1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6D8D230-7E3A-42A5-9A7F-DABF1BFAB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5FE55-0994-4055-B642-9BB7BAE579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280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31CA901-20DB-4DB7-A65A-E991F5EF0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FD64C32-B412-4078-BC3E-199251FB5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8D3FA80-A34E-4786-A558-7BCCF2D6D5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5F7A4-9345-44DE-A2D3-D9041FF1EAC0}" type="datetime1">
              <a:rPr lang="ru-RU" smtClean="0"/>
              <a:pPr/>
              <a:t>07.03.2023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96BEA59-6199-4450-8F82-3271323DE6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6E7B222-EA0C-4343-B8A8-12E4699DA7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5FE55-0994-4055-B642-9BB7BAE579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37263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A9B7EE3-2DC8-4CA0-A630-C48475787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90879"/>
            <a:ext cx="9144000" cy="2371738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Montserrat Black" panose="00000A00000000000000" pitchFamily="2" charset="-52"/>
              </a:rPr>
              <a:t>Название </a:t>
            </a:r>
            <a:r>
              <a:rPr lang="ru-RU" sz="3600" dirty="0" smtClean="0">
                <a:latin typeface="Montserrat Black" panose="00000A00000000000000" pitchFamily="2" charset="-52"/>
              </a:rPr>
              <a:t>проекта</a:t>
            </a:r>
            <a:endParaRPr lang="ru-RU" sz="3600" dirty="0">
              <a:latin typeface="Montserrat Black" panose="00000A00000000000000" pitchFamily="2" charset="-52"/>
            </a:endParaRPr>
          </a:p>
          <a:p>
            <a:endParaRPr lang="ru-RU" sz="1800" dirty="0">
              <a:latin typeface="Montserrat Medium" panose="00000600000000000000" pitchFamily="2" charset="-52"/>
            </a:endParaRPr>
          </a:p>
          <a:p>
            <a:r>
              <a:rPr lang="ru-RU" dirty="0">
                <a:latin typeface="Montserrat Medium" panose="00000600000000000000" pitchFamily="2" charset="-52"/>
              </a:rPr>
              <a:t>ФИО докладчика</a:t>
            </a:r>
          </a:p>
          <a:p>
            <a:r>
              <a:rPr lang="ru-RU" dirty="0">
                <a:latin typeface="Montserrat Medium" panose="00000600000000000000" pitchFamily="2" charset="-52"/>
              </a:rPr>
              <a:t>ФИО руководителя</a:t>
            </a:r>
          </a:p>
          <a:p>
            <a:r>
              <a:rPr lang="ru-RU" dirty="0">
                <a:latin typeface="Montserrat Medium" panose="00000600000000000000" pitchFamily="2" charset="-52"/>
              </a:rPr>
              <a:t>(Организация)</a:t>
            </a:r>
          </a:p>
        </p:txBody>
      </p:sp>
    </p:spTree>
    <p:extLst>
      <p:ext uri="{BB962C8B-B14F-4D97-AF65-F5344CB8AC3E}">
        <p14:creationId xmlns:p14="http://schemas.microsoft.com/office/powerpoint/2010/main" xmlns="" val="546030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xmlns="" id="{CF1C26DA-E143-440A-ACF1-953F0FD15694}"/>
              </a:ext>
            </a:extLst>
          </p:cNvPr>
          <p:cNvSpPr txBox="1">
            <a:spLocks/>
          </p:cNvSpPr>
          <p:nvPr/>
        </p:nvSpPr>
        <p:spPr>
          <a:xfrm>
            <a:off x="11274641" y="6318606"/>
            <a:ext cx="917359" cy="539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3FA3"/>
                </a:solidFill>
                <a:latin typeface="Montserrat Black" panose="00000A00000000000000" pitchFamily="2" charset="-52"/>
              </a:rPr>
              <a:t>2</a:t>
            </a:r>
            <a:endParaRPr lang="ru-RU" dirty="0">
              <a:solidFill>
                <a:srgbClr val="003FA3"/>
              </a:solidFill>
              <a:latin typeface="Montserrat Black" panose="00000A00000000000000" pitchFamily="2" charset="-52"/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xmlns="" id="{FD0ECBD4-6535-425A-A81E-E7E0E8AF69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82347" y="398215"/>
            <a:ext cx="8027305" cy="1329052"/>
          </a:xfrm>
        </p:spPr>
        <p:txBody>
          <a:bodyPr>
            <a:noAutofit/>
          </a:bodyPr>
          <a:lstStyle/>
          <a:p>
            <a:r>
              <a:rPr lang="ru-RU" sz="3600" dirty="0">
                <a:latin typeface="Montserrat Black" panose="00000A00000000000000" pitchFamily="2" charset="-52"/>
              </a:rPr>
              <a:t>Актуальность исследования (проблематика)</a:t>
            </a:r>
          </a:p>
          <a:p>
            <a:endParaRPr lang="ru-RU" sz="3600" dirty="0">
              <a:latin typeface="Montserrat Medium" panose="00000600000000000000" pitchFamily="2" charset="-52"/>
            </a:endParaRP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97973928-56B3-4123-B507-FF241AB18AC3}"/>
              </a:ext>
            </a:extLst>
          </p:cNvPr>
          <p:cNvSpPr txBox="1">
            <a:spLocks/>
          </p:cNvSpPr>
          <p:nvPr/>
        </p:nvSpPr>
        <p:spPr>
          <a:xfrm>
            <a:off x="1299585" y="2780930"/>
            <a:ext cx="9592828" cy="2451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prstClr val="black"/>
                </a:solidFill>
                <a:latin typeface="Montserrat Medium" panose="00000600000000000000" pitchFamily="2" charset="-52"/>
              </a:rPr>
              <a:t>Обозначьте наличие и уровень существующей проблемы, на решение которой направлено </a:t>
            </a:r>
            <a:r>
              <a:rPr lang="ru-RU" dirty="0">
                <a:latin typeface="Montserrat Medium" panose="00000600000000000000" pitchFamily="2" charset="-52"/>
              </a:rPr>
              <a:t>исследование</a:t>
            </a:r>
            <a:r>
              <a:rPr lang="ru-RU" dirty="0">
                <a:solidFill>
                  <a:prstClr val="black"/>
                </a:solidFill>
                <a:latin typeface="Montserrat Medium" panose="00000600000000000000" pitchFamily="2" charset="-52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709374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xmlns="" id="{CF1C26DA-E143-440A-ACF1-953F0FD15694}"/>
              </a:ext>
            </a:extLst>
          </p:cNvPr>
          <p:cNvSpPr txBox="1">
            <a:spLocks/>
          </p:cNvSpPr>
          <p:nvPr/>
        </p:nvSpPr>
        <p:spPr>
          <a:xfrm>
            <a:off x="11274641" y="6318606"/>
            <a:ext cx="917359" cy="539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srgbClr val="003FA3"/>
                </a:solidFill>
                <a:latin typeface="Montserrat Black" panose="00000A00000000000000" pitchFamily="2" charset="-52"/>
              </a:rPr>
              <a:t>3</a:t>
            </a: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xmlns="" id="{FD0ECBD4-6535-425A-A81E-E7E0E8AF69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82347" y="398215"/>
            <a:ext cx="8027305" cy="1329052"/>
          </a:xfrm>
        </p:spPr>
        <p:txBody>
          <a:bodyPr>
            <a:noAutofit/>
          </a:bodyPr>
          <a:lstStyle/>
          <a:p>
            <a:r>
              <a:rPr lang="ru-RU" sz="3600" dirty="0">
                <a:latin typeface="Montserrat Black" panose="00000A00000000000000" pitchFamily="2" charset="-52"/>
              </a:rPr>
              <a:t>Цели и задачи исследования</a:t>
            </a:r>
          </a:p>
          <a:p>
            <a:endParaRPr lang="ru-RU" sz="3600" dirty="0">
              <a:latin typeface="Montserrat Medium" panose="00000600000000000000" pitchFamily="2" charset="-52"/>
            </a:endParaRP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97973928-56B3-4123-B507-FF241AB18AC3}"/>
              </a:ext>
            </a:extLst>
          </p:cNvPr>
          <p:cNvSpPr txBox="1">
            <a:spLocks/>
          </p:cNvSpPr>
          <p:nvPr/>
        </p:nvSpPr>
        <p:spPr>
          <a:xfrm>
            <a:off x="1299585" y="2780930"/>
            <a:ext cx="9592828" cy="2451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prstClr val="black"/>
                </a:solidFill>
                <a:latin typeface="Montserrat Medium" panose="00000600000000000000" pitchFamily="2" charset="-52"/>
              </a:rPr>
              <a:t>Сформулируйте основную цель и перечень решаемых задач исследования </a:t>
            </a:r>
          </a:p>
        </p:txBody>
      </p:sp>
    </p:spTree>
    <p:extLst>
      <p:ext uri="{BB962C8B-B14F-4D97-AF65-F5344CB8AC3E}">
        <p14:creationId xmlns:p14="http://schemas.microsoft.com/office/powerpoint/2010/main" xmlns="" val="3923421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A9B7EE3-2DC8-4CA0-A630-C48475787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2847436"/>
            <a:ext cx="9144000" cy="1655762"/>
          </a:xfrm>
        </p:spPr>
        <p:txBody>
          <a:bodyPr/>
          <a:lstStyle/>
          <a:p>
            <a:r>
              <a:rPr lang="ru-RU" dirty="0">
                <a:latin typeface="Montserrat Medium" panose="00000600000000000000" pitchFamily="2" charset="-52"/>
              </a:rPr>
              <a:t>Укажите какие вопросы по тематике не изучены полностью, рассмотрите пути их разрешения, предложите новаторский способ решения анализируемой проблемы.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xmlns="" id="{1C871D0C-A476-423D-8B91-E9B59BA78EE7}"/>
              </a:ext>
            </a:extLst>
          </p:cNvPr>
          <p:cNvSpPr txBox="1">
            <a:spLocks/>
          </p:cNvSpPr>
          <p:nvPr/>
        </p:nvSpPr>
        <p:spPr>
          <a:xfrm>
            <a:off x="11274641" y="6318606"/>
            <a:ext cx="917359" cy="539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srgbClr val="003FA3"/>
                </a:solidFill>
                <a:latin typeface="Montserrat Black" panose="00000A00000000000000" pitchFamily="2" charset="-52"/>
              </a:rPr>
              <a:t>4</a:t>
            </a:r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xmlns="" id="{88E5AD49-7824-4475-A774-A4FFA2BA25C9}"/>
              </a:ext>
            </a:extLst>
          </p:cNvPr>
          <p:cNvSpPr txBox="1">
            <a:spLocks/>
          </p:cNvSpPr>
          <p:nvPr/>
        </p:nvSpPr>
        <p:spPr>
          <a:xfrm>
            <a:off x="2082347" y="398215"/>
            <a:ext cx="8027305" cy="13290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>
                <a:latin typeface="Montserrat Black" panose="00000A00000000000000" pitchFamily="2" charset="-52"/>
              </a:rPr>
              <a:t>Обоснование научной новизны проекта</a:t>
            </a:r>
          </a:p>
          <a:p>
            <a:endParaRPr lang="ru-RU" sz="3600" dirty="0">
              <a:latin typeface="Montserrat Medium" panose="000006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3567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xmlns="" id="{BB4DDDE5-C2DB-433C-83F6-603CC7E83736}"/>
              </a:ext>
            </a:extLst>
          </p:cNvPr>
          <p:cNvSpPr txBox="1">
            <a:spLocks/>
          </p:cNvSpPr>
          <p:nvPr/>
        </p:nvSpPr>
        <p:spPr>
          <a:xfrm>
            <a:off x="11274641" y="6318606"/>
            <a:ext cx="917359" cy="539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srgbClr val="003FA3"/>
                </a:solidFill>
                <a:latin typeface="Montserrat Black" panose="00000A00000000000000" pitchFamily="2" charset="-52"/>
              </a:rPr>
              <a:t>6</a:t>
            </a:r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xmlns="" id="{EE16C98F-5329-4942-9881-2FF6976BA537}"/>
              </a:ext>
            </a:extLst>
          </p:cNvPr>
          <p:cNvSpPr txBox="1">
            <a:spLocks/>
          </p:cNvSpPr>
          <p:nvPr/>
        </p:nvSpPr>
        <p:spPr>
          <a:xfrm>
            <a:off x="2082347" y="398215"/>
            <a:ext cx="8027305" cy="13290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>
                <a:latin typeface="Montserrat Black" panose="00000A00000000000000" pitchFamily="2" charset="-52"/>
              </a:rPr>
              <a:t>Результаты исследования</a:t>
            </a:r>
          </a:p>
          <a:p>
            <a:endParaRPr lang="ru-RU" sz="3600" dirty="0">
              <a:latin typeface="Montserrat Medium" panose="00000600000000000000" pitchFamily="2" charset="-52"/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xmlns="" id="{07D913E4-C0CD-4646-B0FB-D50D78CED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2847436"/>
            <a:ext cx="9144000" cy="1655762"/>
          </a:xfrm>
        </p:spPr>
        <p:txBody>
          <a:bodyPr/>
          <a:lstStyle/>
          <a:p>
            <a:r>
              <a:rPr lang="ru-RU" dirty="0">
                <a:latin typeface="Montserrat Medium" panose="00000600000000000000" pitchFamily="2" charset="-52"/>
              </a:rPr>
              <a:t>Кратко перечислите основные выводы по проведенной работе</a:t>
            </a:r>
          </a:p>
        </p:txBody>
      </p:sp>
    </p:spTree>
    <p:extLst>
      <p:ext uri="{BB962C8B-B14F-4D97-AF65-F5344CB8AC3E}">
        <p14:creationId xmlns:p14="http://schemas.microsoft.com/office/powerpoint/2010/main" xmlns="" val="1839775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xmlns="" id="{5F134F8A-E1A5-487A-8B04-6EFDE6C2FCA0}"/>
              </a:ext>
            </a:extLst>
          </p:cNvPr>
          <p:cNvSpPr txBox="1">
            <a:spLocks/>
          </p:cNvSpPr>
          <p:nvPr/>
        </p:nvSpPr>
        <p:spPr>
          <a:xfrm>
            <a:off x="11274641" y="6318606"/>
            <a:ext cx="917359" cy="539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3FA3"/>
                </a:solidFill>
                <a:latin typeface="Montserrat Black" panose="00000A00000000000000" pitchFamily="2" charset="-52"/>
              </a:rPr>
              <a:t>8</a:t>
            </a:r>
            <a:endParaRPr lang="ru-RU" dirty="0">
              <a:solidFill>
                <a:srgbClr val="003FA3"/>
              </a:solidFill>
              <a:latin typeface="Montserrat Black" panose="00000A00000000000000" pitchFamily="2" charset="-52"/>
            </a:endParaRPr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xmlns="" id="{C3F3CE0E-FA93-42D2-B441-96CABBF37A6E}"/>
              </a:ext>
            </a:extLst>
          </p:cNvPr>
          <p:cNvSpPr txBox="1">
            <a:spLocks/>
          </p:cNvSpPr>
          <p:nvPr/>
        </p:nvSpPr>
        <p:spPr>
          <a:xfrm>
            <a:off x="2082347" y="398215"/>
            <a:ext cx="8027305" cy="13290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>
                <a:latin typeface="Montserrat Black" panose="00000A00000000000000" pitchFamily="2" charset="-52"/>
              </a:rPr>
              <a:t>Перспективы коммерциализации </a:t>
            </a:r>
            <a:endParaRPr lang="ru-RU" sz="3600" dirty="0">
              <a:latin typeface="Montserrat Medium" panose="00000600000000000000" pitchFamily="2" charset="-52"/>
            </a:endParaRP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xmlns="" id="{45EF82D4-FE2E-48AA-A99B-168DAE305F47}"/>
              </a:ext>
            </a:extLst>
          </p:cNvPr>
          <p:cNvSpPr txBox="1">
            <a:spLocks/>
          </p:cNvSpPr>
          <p:nvPr/>
        </p:nvSpPr>
        <p:spPr>
          <a:xfrm>
            <a:off x="1299585" y="2780930"/>
            <a:ext cx="9592828" cy="2451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prstClr val="black"/>
                </a:solidFill>
                <a:latin typeface="Montserrat Medium" panose="00000600000000000000" pitchFamily="2" charset="-52"/>
              </a:rPr>
              <a:t>Обозначить перспективы реализации результатов исследования в форме стартапа. Указать потенциального потребителя. Описать рынок, нишу которую занимает проект на этом рынке.</a:t>
            </a:r>
          </a:p>
        </p:txBody>
      </p:sp>
    </p:spTree>
    <p:extLst>
      <p:ext uri="{BB962C8B-B14F-4D97-AF65-F5344CB8AC3E}">
        <p14:creationId xmlns:p14="http://schemas.microsoft.com/office/powerpoint/2010/main" xmlns="" val="3258065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xmlns="" id="{5F134F8A-E1A5-487A-8B04-6EFDE6C2FCA0}"/>
              </a:ext>
            </a:extLst>
          </p:cNvPr>
          <p:cNvSpPr txBox="1">
            <a:spLocks/>
          </p:cNvSpPr>
          <p:nvPr/>
        </p:nvSpPr>
        <p:spPr>
          <a:xfrm>
            <a:off x="11274641" y="6318606"/>
            <a:ext cx="917359" cy="539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3FA3"/>
                </a:solidFill>
                <a:latin typeface="Montserrat Black" panose="00000A00000000000000" pitchFamily="2" charset="-52"/>
              </a:rPr>
              <a:t>9</a:t>
            </a:r>
            <a:endParaRPr lang="ru-RU" dirty="0">
              <a:solidFill>
                <a:srgbClr val="003FA3"/>
              </a:solidFill>
              <a:latin typeface="Montserrat Black" panose="00000A00000000000000" pitchFamily="2" charset="-52"/>
            </a:endParaRPr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xmlns="" id="{C3F3CE0E-FA93-42D2-B441-96CABBF37A6E}"/>
              </a:ext>
            </a:extLst>
          </p:cNvPr>
          <p:cNvSpPr txBox="1">
            <a:spLocks/>
          </p:cNvSpPr>
          <p:nvPr/>
        </p:nvSpPr>
        <p:spPr>
          <a:xfrm>
            <a:off x="2082347" y="398215"/>
            <a:ext cx="8027305" cy="13290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>
                <a:latin typeface="Montserrat Black" panose="00000A00000000000000" pitchFamily="2" charset="-52"/>
              </a:rPr>
              <a:t>Партнеры, заинтересованные организации</a:t>
            </a:r>
            <a:endParaRPr lang="ru-RU" sz="3600" dirty="0">
              <a:latin typeface="Montserrat Medium" panose="00000600000000000000" pitchFamily="2" charset="-52"/>
            </a:endParaRP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xmlns="" id="{45EF82D4-FE2E-48AA-A99B-168DAE305F47}"/>
              </a:ext>
            </a:extLst>
          </p:cNvPr>
          <p:cNvSpPr txBox="1">
            <a:spLocks/>
          </p:cNvSpPr>
          <p:nvPr/>
        </p:nvSpPr>
        <p:spPr>
          <a:xfrm>
            <a:off x="1299585" y="2780930"/>
            <a:ext cx="9592828" cy="2451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prstClr val="black"/>
                </a:solidFill>
                <a:latin typeface="Montserrat Medium" panose="00000600000000000000" pitchFamily="2" charset="-52"/>
              </a:rPr>
              <a:t>Перечислите круг лиц, потенциально заинтересованных в результатах и продолжении исследования. </a:t>
            </a:r>
          </a:p>
          <a:p>
            <a:r>
              <a:rPr lang="ru-RU" dirty="0">
                <a:solidFill>
                  <a:prstClr val="black"/>
                </a:solidFill>
                <a:latin typeface="Montserrat Medium" panose="00000600000000000000" pitchFamily="2" charset="-52"/>
              </a:rPr>
              <a:t>Укажите компании, готовые оказать поддержку дальнейшему развитию проекта, предоставить дополнительные ресурсы. </a:t>
            </a:r>
          </a:p>
        </p:txBody>
      </p:sp>
    </p:spTree>
    <p:extLst>
      <p:ext uri="{BB962C8B-B14F-4D97-AF65-F5344CB8AC3E}">
        <p14:creationId xmlns:p14="http://schemas.microsoft.com/office/powerpoint/2010/main" xmlns="" val="11911016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135</Words>
  <Application>Microsoft Office PowerPoint</Application>
  <PresentationFormat>Произвольный</PresentationFormat>
  <Paragraphs>24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Иван Суворов</dc:creator>
  <cp:lastModifiedBy>Student</cp:lastModifiedBy>
  <cp:revision>20</cp:revision>
  <dcterms:created xsi:type="dcterms:W3CDTF">2022-02-10T09:00:04Z</dcterms:created>
  <dcterms:modified xsi:type="dcterms:W3CDTF">2023-03-07T07:52:08Z</dcterms:modified>
</cp:coreProperties>
</file>