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8" r:id="rId4"/>
  </p:sldMasterIdLst>
  <p:notesMasterIdLst>
    <p:notesMasterId r:id="rId16"/>
  </p:notesMasterIdLst>
  <p:handoutMasterIdLst>
    <p:handoutMasterId r:id="rId17"/>
  </p:handoutMasterIdLst>
  <p:sldIdLst>
    <p:sldId id="256" r:id="rId5"/>
    <p:sldId id="295" r:id="rId6"/>
    <p:sldId id="297" r:id="rId7"/>
    <p:sldId id="299" r:id="rId8"/>
    <p:sldId id="257" r:id="rId9"/>
    <p:sldId id="259" r:id="rId10"/>
    <p:sldId id="298" r:id="rId11"/>
    <p:sldId id="260" r:id="rId12"/>
    <p:sldId id="261" r:id="rId13"/>
    <p:sldId id="262" r:id="rId14"/>
    <p:sldId id="263" r:id="rId15"/>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05" autoAdjust="0"/>
  </p:normalViewPr>
  <p:slideViewPr>
    <p:cSldViewPr snapToGrid="0">
      <p:cViewPr varScale="1">
        <p:scale>
          <a:sx n="85" d="100"/>
          <a:sy n="85" d="100"/>
        </p:scale>
        <p:origin x="360" y="53"/>
      </p:cViewPr>
      <p:guideLst/>
    </p:cSldViewPr>
  </p:slideViewPr>
  <p:notesTextViewPr>
    <p:cViewPr>
      <p:scale>
        <a:sx n="1" d="1"/>
        <a:sy n="1" d="1"/>
      </p:scale>
      <p:origin x="0" y="0"/>
    </p:cViewPr>
  </p:notesTextViewPr>
  <p:notesViewPr>
    <p:cSldViewPr snapToGrid="0">
      <p:cViewPr varScale="1">
        <p:scale>
          <a:sx n="77" d="100"/>
          <a:sy n="77" d="100"/>
        </p:scale>
        <p:origin x="40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10D05F86-2161-4B34-ABCD-8EE1343DD3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F0EEB674-4D8E-4DF3-9278-0C0B3B5696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896633-ADEB-4703-9041-5578C6B1B284}" type="datetime1">
              <a:rPr lang="ru-RU" smtClean="0"/>
              <a:t>20.11.2024</a:t>
            </a:fld>
            <a:endParaRPr lang="ru-RU" dirty="0"/>
          </a:p>
        </p:txBody>
      </p:sp>
      <p:sp>
        <p:nvSpPr>
          <p:cNvPr id="4" name="Нижний колонтитул 3">
            <a:extLst>
              <a:ext uri="{FF2B5EF4-FFF2-40B4-BE49-F238E27FC236}">
                <a16:creationId xmlns:a16="http://schemas.microsoft.com/office/drawing/2014/main" id="{F3D78855-1EBE-4697-BA27-27080F7E40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AFB20FA7-3DAE-42CD-A9D8-9B6BB46441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1ADB78-24F5-48F7-A806-19BA6AC80944}" type="slidenum">
              <a:rPr lang="ru-RU" smtClean="0"/>
              <a:t>‹#›</a:t>
            </a:fld>
            <a:endParaRPr lang="ru-RU"/>
          </a:p>
        </p:txBody>
      </p:sp>
    </p:spTree>
    <p:extLst>
      <p:ext uri="{BB962C8B-B14F-4D97-AF65-F5344CB8AC3E}">
        <p14:creationId xmlns:p14="http://schemas.microsoft.com/office/powerpoint/2010/main" val="250600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AE4BD-0466-4853-9AF8-3D1F99C7C5A1}" type="datetime1">
              <a:rPr lang="ru-RU" smtClean="0"/>
              <a:pPr/>
              <a:t>20.11.2024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01E7D-AA4C-4660-9F77-2FB8E2D9C16E}" type="slidenum">
              <a:rPr lang="ru-RU" noProof="0" smtClean="0"/>
              <a:t>‹#›</a:t>
            </a:fld>
            <a:endParaRPr lang="ru-RU" noProof="0"/>
          </a:p>
        </p:txBody>
      </p:sp>
    </p:spTree>
    <p:extLst>
      <p:ext uri="{BB962C8B-B14F-4D97-AF65-F5344CB8AC3E}">
        <p14:creationId xmlns:p14="http://schemas.microsoft.com/office/powerpoint/2010/main" val="3211953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Рисунок 8"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Заголовок 1"/>
          <p:cNvSpPr>
            <a:spLocks noGrp="1"/>
          </p:cNvSpPr>
          <p:nvPr>
            <p:ph type="ctrTitle"/>
          </p:nvPr>
        </p:nvSpPr>
        <p:spPr>
          <a:xfrm>
            <a:off x="2692398" y="1871131"/>
            <a:ext cx="6815669" cy="1515533"/>
          </a:xfrm>
        </p:spPr>
        <p:txBody>
          <a:bodyPr rtlCol="0" anchor="b">
            <a:noAutofit/>
          </a:bodyPr>
          <a:lstStyle>
            <a:lvl1pPr algn="ctr">
              <a:defRPr sz="5400">
                <a:effectLst/>
              </a:defRPr>
            </a:lvl1pPr>
          </a:lstStyle>
          <a:p>
            <a:pPr rtl="0"/>
            <a:r>
              <a:rPr lang="ru-RU" noProof="0"/>
              <a:t>Образец заголовка</a:t>
            </a:r>
          </a:p>
        </p:txBody>
      </p:sp>
      <p:sp>
        <p:nvSpPr>
          <p:cNvPr id="3" name="Подзаголовок 2"/>
          <p:cNvSpPr>
            <a:spLocks noGrp="1"/>
          </p:cNvSpPr>
          <p:nvPr>
            <p:ph type="subTitle" idx="1"/>
          </p:nvPr>
        </p:nvSpPr>
        <p:spPr>
          <a:xfrm>
            <a:off x="2692398" y="3657597"/>
            <a:ext cx="6815669" cy="1320802"/>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0"/>
              <a:t>Образец подзаголовка</a:t>
            </a:r>
          </a:p>
        </p:txBody>
      </p:sp>
      <p:sp>
        <p:nvSpPr>
          <p:cNvPr id="4" name="Дата 3"/>
          <p:cNvSpPr>
            <a:spLocks noGrp="1"/>
          </p:cNvSpPr>
          <p:nvPr>
            <p:ph type="dt" sz="half" idx="10"/>
          </p:nvPr>
        </p:nvSpPr>
        <p:spPr>
          <a:xfrm>
            <a:off x="7983232" y="5037663"/>
            <a:ext cx="897467" cy="279400"/>
          </a:xfrm>
        </p:spPr>
        <p:txBody>
          <a:bodyPr rtlCol="0"/>
          <a:lstStyle/>
          <a:p>
            <a:pPr rtl="0"/>
            <a:fld id="{E804BBE4-E38C-47E3-93A5-3D6C2AB0ABC1}" type="datetime1">
              <a:rPr lang="ru-RU" noProof="0" smtClean="0"/>
              <a:t>20.11.2024</a:t>
            </a:fld>
            <a:endParaRPr lang="ru-RU" noProof="0"/>
          </a:p>
        </p:txBody>
      </p:sp>
      <p:sp>
        <p:nvSpPr>
          <p:cNvPr id="5" name="Нижний колонтитул 4"/>
          <p:cNvSpPr>
            <a:spLocks noGrp="1"/>
          </p:cNvSpPr>
          <p:nvPr>
            <p:ph type="ftr" sz="quarter" idx="11"/>
          </p:nvPr>
        </p:nvSpPr>
        <p:spPr>
          <a:xfrm>
            <a:off x="2692397" y="5037663"/>
            <a:ext cx="5214635" cy="279400"/>
          </a:xfrm>
        </p:spPr>
        <p:txBody>
          <a:bodyPr rtlCol="0"/>
          <a:lstStyle/>
          <a:p>
            <a:pPr rtl="0"/>
            <a:endParaRPr lang="ru-RU" noProof="0"/>
          </a:p>
        </p:txBody>
      </p:sp>
      <p:sp>
        <p:nvSpPr>
          <p:cNvPr id="6" name="Номер слайда 5"/>
          <p:cNvSpPr>
            <a:spLocks noGrp="1"/>
          </p:cNvSpPr>
          <p:nvPr>
            <p:ph type="sldNum" sz="quarter" idx="12"/>
          </p:nvPr>
        </p:nvSpPr>
        <p:spPr>
          <a:xfrm>
            <a:off x="8956900" y="5037663"/>
            <a:ext cx="551167" cy="279400"/>
          </a:xfrm>
        </p:spPr>
        <p:txBody>
          <a:bodyPr rtlCol="0"/>
          <a:lstStyle/>
          <a:p>
            <a:pPr rtl="0"/>
            <a:fld id="{D57F1E4F-1CFF-5643-939E-217C01CDF565}" type="slidenum">
              <a:rPr lang="ru-RU" noProof="0" smtClean="0"/>
              <a:pPr/>
              <a:t>‹#›</a:t>
            </a:fld>
            <a:endParaRPr lang="ru-RU" noProof="0"/>
          </a:p>
        </p:txBody>
      </p:sp>
      <p:cxnSp>
        <p:nvCxnSpPr>
          <p:cNvPr id="15" name="Прямая соединительная линия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37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ый 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4815415"/>
            <a:ext cx="9609666" cy="566738"/>
          </a:xfrm>
        </p:spPr>
        <p:txBody>
          <a:bodyPr rtlCol="0" anchor="b">
            <a:normAutofit/>
          </a:bodyPr>
          <a:lstStyle>
            <a:lvl1pPr algn="ctr">
              <a:defRPr sz="2400" b="0"/>
            </a:lvl1pPr>
          </a:lstStyle>
          <a:p>
            <a:pPr rtl="0"/>
            <a:r>
              <a:rPr lang="ru-RU" noProof="0"/>
              <a:t>Образец заголовка</a:t>
            </a:r>
          </a:p>
        </p:txBody>
      </p:sp>
      <p:sp>
        <p:nvSpPr>
          <p:cNvPr id="3" name="Рисунок 2"/>
          <p:cNvSpPr>
            <a:spLocks noGrp="1" noChangeAspect="1"/>
          </p:cNvSpPr>
          <p:nvPr>
            <p:ph type="pic" idx="1" hasCustomPrompt="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a:xfrm>
            <a:off x="1295401" y="5382153"/>
            <a:ext cx="9609666" cy="493712"/>
          </a:xfrm>
        </p:spPr>
        <p:txBody>
          <a:bodyPr rtlCol="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p>
            <a:pPr rtl="0"/>
            <a:fld id="{D99E5D87-10B2-45D0-B23D-E3712FE0F836}" type="datetime1">
              <a:rPr lang="ru-RU" noProof="0" smtClean="0"/>
              <a:t>20.11.2024</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Tree>
    <p:extLst>
      <p:ext uri="{BB962C8B-B14F-4D97-AF65-F5344CB8AC3E}">
        <p14:creationId xmlns:p14="http://schemas.microsoft.com/office/powerpoint/2010/main" val="102823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3868" y="982132"/>
            <a:ext cx="9592732" cy="2954868"/>
          </a:xfrm>
        </p:spPr>
        <p:txBody>
          <a:bodyPr rtlCol="0" anchor="ctr">
            <a:normAutofit/>
          </a:bodyPr>
          <a:lstStyle>
            <a:lvl1pPr algn="ctr">
              <a:defRPr sz="3200" b="0" cap="none"/>
            </a:lvl1pPr>
          </a:lstStyle>
          <a:p>
            <a:pPr rtl="0"/>
            <a:r>
              <a:rPr lang="ru-RU" noProof="0"/>
              <a:t>Образец заголовка</a:t>
            </a:r>
          </a:p>
        </p:txBody>
      </p:sp>
      <p:sp>
        <p:nvSpPr>
          <p:cNvPr id="3" name="Текст 2"/>
          <p:cNvSpPr>
            <a:spLocks noGrp="1"/>
          </p:cNvSpPr>
          <p:nvPr>
            <p:ph type="body" idx="1"/>
          </p:nvPr>
        </p:nvSpPr>
        <p:spPr>
          <a:xfrm>
            <a:off x="1303868" y="4343399"/>
            <a:ext cx="9592732"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56E2B3E9-6522-41A1-B572-F2726355D207}"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cxnSp>
        <p:nvCxnSpPr>
          <p:cNvPr id="15" name="Прямая соединительная линия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95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6213" y="982132"/>
            <a:ext cx="9296398" cy="2370668"/>
          </a:xfrm>
        </p:spPr>
        <p:txBody>
          <a:bodyPr rtlCol="0" anchor="ctr">
            <a:normAutofit/>
          </a:bodyPr>
          <a:lstStyle>
            <a:lvl1pPr algn="ctr">
              <a:defRPr sz="3200" b="0" cap="none">
                <a:solidFill>
                  <a:schemeClr val="tx1"/>
                </a:solidFill>
              </a:defRPr>
            </a:lvl1pPr>
          </a:lstStyle>
          <a:p>
            <a:pPr rtl="0"/>
            <a:r>
              <a:rPr lang="ru-RU" noProof="0"/>
              <a:t>Образец заголовка</a:t>
            </a:r>
          </a:p>
        </p:txBody>
      </p:sp>
      <p:sp>
        <p:nvSpPr>
          <p:cNvPr id="10" name="Текст 9"/>
          <p:cNvSpPr>
            <a:spLocks noGrp="1"/>
          </p:cNvSpPr>
          <p:nvPr>
            <p:ph type="body" sz="quarter" idx="13"/>
          </p:nvPr>
        </p:nvSpPr>
        <p:spPr>
          <a:xfrm>
            <a:off x="1674812" y="3352800"/>
            <a:ext cx="8839202" cy="584200"/>
          </a:xfrm>
        </p:spPr>
        <p:txBody>
          <a:bodyPr rtlCol="0"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noProof="0"/>
              <a:t>Образец текста</a:t>
            </a:r>
          </a:p>
        </p:txBody>
      </p:sp>
      <p:sp>
        <p:nvSpPr>
          <p:cNvPr id="3" name="Текст 2"/>
          <p:cNvSpPr>
            <a:spLocks noGrp="1"/>
          </p:cNvSpPr>
          <p:nvPr>
            <p:ph type="body" idx="1"/>
          </p:nvPr>
        </p:nvSpPr>
        <p:spPr>
          <a:xfrm>
            <a:off x="1295401" y="4343399"/>
            <a:ext cx="9609666"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E7C1FA82-BAA1-47FC-BC3B-6243FBD7DC9C}"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
        <p:nvSpPr>
          <p:cNvPr id="14" name="Надпись 13"/>
          <p:cNvSpPr txBox="1"/>
          <p:nvPr/>
        </p:nvSpPr>
        <p:spPr>
          <a:xfrm>
            <a:off x="862013" y="879961"/>
            <a:ext cx="609600" cy="584776"/>
          </a:xfrm>
          <a:prstGeom prst="rect">
            <a:avLst/>
          </a:prstGeom>
        </p:spPr>
        <p:txBody>
          <a:bodyPr vert="horz" lIns="91440" tIns="45720" rIns="91440" bIns="45720" rtlCol="0" anchor="ctr">
            <a:noAutofit/>
          </a:bodyPr>
          <a:lstStyle/>
          <a:p>
            <a:pPr lvl="0" rtl="0"/>
            <a:r>
              <a:rPr lang="ru-RU" sz="8000" noProof="0">
                <a:solidFill>
                  <a:schemeClr val="tx1"/>
                </a:solidFill>
                <a:effectLst/>
              </a:rPr>
              <a:t>«</a:t>
            </a:r>
          </a:p>
        </p:txBody>
      </p:sp>
      <p:sp>
        <p:nvSpPr>
          <p:cNvPr id="15" name="Надпись 14"/>
          <p:cNvSpPr txBox="1"/>
          <p:nvPr/>
        </p:nvSpPr>
        <p:spPr>
          <a:xfrm>
            <a:off x="10600267" y="2827870"/>
            <a:ext cx="609600" cy="584776"/>
          </a:xfrm>
          <a:prstGeom prst="rect">
            <a:avLst/>
          </a:prstGeom>
        </p:spPr>
        <p:txBody>
          <a:bodyPr vert="horz" lIns="91440" tIns="45720" rIns="91440" bIns="45720" rtlCol="0" anchor="ctr">
            <a:noAutofit/>
          </a:bodyPr>
          <a:lstStyle/>
          <a:p>
            <a:pPr lvl="0" algn="r" rtl="0"/>
            <a:r>
              <a:rPr lang="ru-RU" sz="8000" noProof="0">
                <a:solidFill>
                  <a:schemeClr val="tx1"/>
                </a:solidFill>
                <a:effectLst/>
              </a:rPr>
              <a:t>»</a:t>
            </a:r>
          </a:p>
        </p:txBody>
      </p:sp>
      <p:cxnSp>
        <p:nvCxnSpPr>
          <p:cNvPr id="19" name="Прямая соединительная линия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80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3308581"/>
            <a:ext cx="9609668" cy="1468800"/>
          </a:xfrm>
        </p:spPr>
        <p:txBody>
          <a:bodyPr rtlCol="0" anchor="b">
            <a:normAutofit/>
          </a:bodyPr>
          <a:lstStyle>
            <a:lvl1pPr algn="l">
              <a:defRPr sz="3200" b="0" cap="none"/>
            </a:lvl1pPr>
          </a:lstStyle>
          <a:p>
            <a:pPr rtl="0"/>
            <a:r>
              <a:rPr lang="ru-RU" noProof="0"/>
              <a:t>Образец заголовка</a:t>
            </a:r>
          </a:p>
        </p:txBody>
      </p:sp>
      <p:sp>
        <p:nvSpPr>
          <p:cNvPr id="3" name="Текст 2"/>
          <p:cNvSpPr>
            <a:spLocks noGrp="1"/>
          </p:cNvSpPr>
          <p:nvPr>
            <p:ph type="body" idx="1"/>
          </p:nvPr>
        </p:nvSpPr>
        <p:spPr>
          <a:xfrm>
            <a:off x="1295401" y="4777381"/>
            <a:ext cx="9609668"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CB83D1C4-9F11-4A0A-AE2F-7C08FDF9300E}"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Tree>
    <p:extLst>
      <p:ext uri="{BB962C8B-B14F-4D97-AF65-F5344CB8AC3E}">
        <p14:creationId xmlns:p14="http://schemas.microsoft.com/office/powerpoint/2010/main" val="236806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очка имени с цитатой">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6213" y="982132"/>
            <a:ext cx="9296398" cy="2243668"/>
          </a:xfrm>
        </p:spPr>
        <p:txBody>
          <a:bodyPr rtlCol="0" anchor="ctr">
            <a:normAutofit/>
          </a:bodyPr>
          <a:lstStyle>
            <a:lvl1pPr algn="ctr">
              <a:defRPr sz="3200" b="0" cap="none">
                <a:solidFill>
                  <a:schemeClr val="tx1"/>
                </a:solidFill>
              </a:defRPr>
            </a:lvl1pPr>
          </a:lstStyle>
          <a:p>
            <a:pPr rtl="0"/>
            <a:r>
              <a:rPr lang="ru-RU" noProof="0"/>
              <a:t>Образец заголовка</a:t>
            </a:r>
          </a:p>
        </p:txBody>
      </p:sp>
      <p:sp>
        <p:nvSpPr>
          <p:cNvPr id="14" name="Текст 2"/>
          <p:cNvSpPr>
            <a:spLocks noGrp="1"/>
          </p:cNvSpPr>
          <p:nvPr>
            <p:ph type="body" idx="13"/>
          </p:nvPr>
        </p:nvSpPr>
        <p:spPr>
          <a:xfrm>
            <a:off x="1295401" y="3639312"/>
            <a:ext cx="9609668" cy="886968"/>
          </a:xfrm>
        </p:spPr>
        <p:txBody>
          <a:bodyPr rtlCol="0"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3" name="Текст 2"/>
          <p:cNvSpPr>
            <a:spLocks noGrp="1"/>
          </p:cNvSpPr>
          <p:nvPr>
            <p:ph type="body" idx="1"/>
          </p:nvPr>
        </p:nvSpPr>
        <p:spPr>
          <a:xfrm>
            <a:off x="1295401" y="4529667"/>
            <a:ext cx="9609668" cy="13462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2CDA1975-1E41-4B9D-8CF2-FE335D6F4648}"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
        <p:nvSpPr>
          <p:cNvPr id="12" name="Надпись 11"/>
          <p:cNvSpPr txBox="1"/>
          <p:nvPr/>
        </p:nvSpPr>
        <p:spPr>
          <a:xfrm>
            <a:off x="862013" y="879961"/>
            <a:ext cx="609600" cy="584776"/>
          </a:xfrm>
          <a:prstGeom prst="rect">
            <a:avLst/>
          </a:prstGeom>
        </p:spPr>
        <p:txBody>
          <a:bodyPr vert="horz" lIns="91440" tIns="45720" rIns="91440" bIns="45720" rtlCol="0" anchor="ctr">
            <a:noAutofit/>
          </a:bodyPr>
          <a:lstStyle/>
          <a:p>
            <a:pPr lvl="0" rtl="0"/>
            <a:r>
              <a:rPr lang="ru-RU" sz="8000" noProof="0">
                <a:solidFill>
                  <a:schemeClr val="tx1"/>
                </a:solidFill>
                <a:effectLst/>
              </a:rPr>
              <a:t>«</a:t>
            </a:r>
          </a:p>
        </p:txBody>
      </p:sp>
      <p:sp>
        <p:nvSpPr>
          <p:cNvPr id="13" name="Надпись 12"/>
          <p:cNvSpPr txBox="1"/>
          <p:nvPr/>
        </p:nvSpPr>
        <p:spPr>
          <a:xfrm>
            <a:off x="10600267" y="2599261"/>
            <a:ext cx="609600" cy="584776"/>
          </a:xfrm>
          <a:prstGeom prst="rect">
            <a:avLst/>
          </a:prstGeom>
        </p:spPr>
        <p:txBody>
          <a:bodyPr vert="horz" lIns="91440" tIns="45720" rIns="91440" bIns="45720" rtlCol="0" anchor="ctr">
            <a:noAutofit/>
          </a:bodyPr>
          <a:lstStyle/>
          <a:p>
            <a:pPr lvl="0" algn="r" rtl="0"/>
            <a:r>
              <a:rPr lang="ru-RU" sz="8000" noProof="0">
                <a:solidFill>
                  <a:schemeClr val="tx1"/>
                </a:solidFill>
                <a:effectLst/>
              </a:rPr>
              <a:t>»</a:t>
            </a:r>
          </a:p>
        </p:txBody>
      </p:sp>
      <p:cxnSp>
        <p:nvCxnSpPr>
          <p:cNvPr id="26" name="Прямая соединительная линия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94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rtl="0"/>
            <a:r>
              <a:rPr lang="ru-RU" noProof="0"/>
              <a:t>Образец заголовка</a:t>
            </a:r>
          </a:p>
        </p:txBody>
      </p:sp>
      <p:sp>
        <p:nvSpPr>
          <p:cNvPr id="11" name="Текст 2"/>
          <p:cNvSpPr>
            <a:spLocks noGrp="1"/>
          </p:cNvSpPr>
          <p:nvPr>
            <p:ph type="body" idx="13"/>
          </p:nvPr>
        </p:nvSpPr>
        <p:spPr>
          <a:xfrm>
            <a:off x="1295401" y="3630168"/>
            <a:ext cx="9609668" cy="841248"/>
          </a:xfrm>
        </p:spPr>
        <p:txBody>
          <a:bodyPr rtlCol="0"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3" name="Текст 2"/>
          <p:cNvSpPr>
            <a:spLocks noGrp="1"/>
          </p:cNvSpPr>
          <p:nvPr>
            <p:ph type="body" idx="1"/>
          </p:nvPr>
        </p:nvSpPr>
        <p:spPr>
          <a:xfrm>
            <a:off x="1295400" y="4470399"/>
            <a:ext cx="9609670" cy="1405467"/>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92E502A0-D8BE-422D-8953-3024A5D15DE8}"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cxnSp>
        <p:nvCxnSpPr>
          <p:cNvPr id="15" name="Прямая соединительная линия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2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ctr">
              <a:defRPr/>
            </a:lvl1pPr>
          </a:lstStyle>
          <a:p>
            <a:pPr rtl="0"/>
            <a:r>
              <a:rPr lang="ru-RU" noProof="0"/>
              <a:t>Образец заголовка</a:t>
            </a:r>
          </a:p>
        </p:txBody>
      </p:sp>
      <p:sp>
        <p:nvSpPr>
          <p:cNvPr id="3" name="Вертикальный текст 2"/>
          <p:cNvSpPr>
            <a:spLocks noGrp="1"/>
          </p:cNvSpPr>
          <p:nvPr>
            <p:ph type="body" orient="vert" idx="1"/>
          </p:nvPr>
        </p:nvSpPr>
        <p:spPr/>
        <p:txBody>
          <a:bodyPr vert="eaVert" rtlCol="0" anchor="t"/>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04A857F5-317C-42B5-BB5C-D6B61112D108}"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cxnSp>
        <p:nvCxnSpPr>
          <p:cNvPr id="14" name="Прямая соединительная линия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66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99356" y="982131"/>
            <a:ext cx="1890895" cy="4893735"/>
          </a:xfrm>
        </p:spPr>
        <p:txBody>
          <a:bodyPr vert="eaVert" rtlCol="0"/>
          <a:lstStyle/>
          <a:p>
            <a:pPr rtl="0"/>
            <a:r>
              <a:rPr lang="ru-RU" noProof="0"/>
              <a:t>Образец заголовка</a:t>
            </a:r>
          </a:p>
        </p:txBody>
      </p:sp>
      <p:sp>
        <p:nvSpPr>
          <p:cNvPr id="3" name="Вертикальный текст 2"/>
          <p:cNvSpPr>
            <a:spLocks noGrp="1"/>
          </p:cNvSpPr>
          <p:nvPr>
            <p:ph type="body" orient="vert" idx="1"/>
          </p:nvPr>
        </p:nvSpPr>
        <p:spPr>
          <a:xfrm>
            <a:off x="1295398" y="982132"/>
            <a:ext cx="7433025" cy="4893734"/>
          </a:xfrm>
        </p:spPr>
        <p:txBody>
          <a:bodyPr vert="eaVert" rtlCol="0" anchor="t"/>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A1D40EA3-1E4D-4506-94B0-1BE0B5F1F15F}"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cxnSp>
        <p:nvCxnSpPr>
          <p:cNvPr id="14" name="Прямая соединительная линия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01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63D3D269-85F8-4FBE-8646-15ABDE0065F9}"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5D84065D-F351-4B03-BD91-D8A6B8D4B362}" type="slidenum">
              <a:rPr lang="ru-RU" noProof="0" smtClean="0"/>
              <a:t>‹#›</a:t>
            </a:fld>
            <a:endParaRPr lang="ru-RU" noProof="0"/>
          </a:p>
        </p:txBody>
      </p:sp>
    </p:spTree>
    <p:extLst>
      <p:ext uri="{BB962C8B-B14F-4D97-AF65-F5344CB8AC3E}">
        <p14:creationId xmlns:p14="http://schemas.microsoft.com/office/powerpoint/2010/main" val="48853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5069" y="1752606"/>
            <a:ext cx="8158688" cy="1822514"/>
          </a:xfrm>
        </p:spPr>
        <p:txBody>
          <a:bodyPr rtlCol="0" anchor="b">
            <a:normAutofit/>
          </a:bodyPr>
          <a:lstStyle>
            <a:lvl1pPr algn="ctr">
              <a:defRPr sz="4400" b="0" cap="none"/>
            </a:lvl1pPr>
          </a:lstStyle>
          <a:p>
            <a:pPr rtl="0"/>
            <a:r>
              <a:rPr lang="ru-RU" noProof="0"/>
              <a:t>Образец заголовка</a:t>
            </a:r>
          </a:p>
        </p:txBody>
      </p:sp>
      <p:sp>
        <p:nvSpPr>
          <p:cNvPr id="3" name="Текст 2"/>
          <p:cNvSpPr>
            <a:spLocks noGrp="1"/>
          </p:cNvSpPr>
          <p:nvPr>
            <p:ph type="body" idx="1"/>
          </p:nvPr>
        </p:nvSpPr>
        <p:spPr>
          <a:xfrm>
            <a:off x="2015067" y="3846051"/>
            <a:ext cx="8158690" cy="954547"/>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EAA16AA6-BDB0-407A-876E-26B5BE1053BB}" type="datetime1">
              <a:rPr lang="ru-RU" noProof="0" smtClean="0"/>
              <a:t>20.11.2024</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cxnSp>
        <p:nvCxnSpPr>
          <p:cNvPr id="16" name="Прямая соединительная линия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90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sz="half" idx="1"/>
          </p:nvPr>
        </p:nvSpPr>
        <p:spPr>
          <a:xfrm>
            <a:off x="1298448" y="2560320"/>
            <a:ext cx="4718304" cy="3310128"/>
          </a:xfrm>
        </p:spPr>
        <p:txBody>
          <a:bodyPr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p:cNvSpPr>
            <a:spLocks noGrp="1"/>
          </p:cNvSpPr>
          <p:nvPr>
            <p:ph sz="half" idx="2"/>
          </p:nvPr>
        </p:nvSpPr>
        <p:spPr>
          <a:xfrm>
            <a:off x="6181344" y="2560320"/>
            <a:ext cx="4718304" cy="3310128"/>
          </a:xfrm>
        </p:spPr>
        <p:txBody>
          <a:bodyPr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Дата 4"/>
          <p:cNvSpPr>
            <a:spLocks noGrp="1"/>
          </p:cNvSpPr>
          <p:nvPr>
            <p:ph type="dt" sz="half" idx="10"/>
          </p:nvPr>
        </p:nvSpPr>
        <p:spPr/>
        <p:txBody>
          <a:bodyPr rtlCol="0"/>
          <a:lstStyle/>
          <a:p>
            <a:pPr rtl="0"/>
            <a:fld id="{ADF37912-757A-446E-A4D4-FB936150107E}" type="datetime1">
              <a:rPr lang="ru-RU" noProof="0" smtClean="0"/>
              <a:t>20.11.2024</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5D84065D-F351-4B03-BD91-D8A6B8D4B362}" type="slidenum">
              <a:rPr lang="ru-RU" noProof="0" smtClean="0"/>
              <a:t>‹#›</a:t>
            </a:fld>
            <a:endParaRPr lang="ru-RU" noProof="0"/>
          </a:p>
        </p:txBody>
      </p:sp>
    </p:spTree>
    <p:extLst>
      <p:ext uri="{BB962C8B-B14F-4D97-AF65-F5344CB8AC3E}">
        <p14:creationId xmlns:p14="http://schemas.microsoft.com/office/powerpoint/2010/main" val="296986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vl1pPr>
          </a:lstStyle>
          <a:p>
            <a:pPr rtl="0"/>
            <a:r>
              <a:rPr lang="ru-RU" noProof="0"/>
              <a:t>Образец заголовка</a:t>
            </a:r>
          </a:p>
        </p:txBody>
      </p:sp>
      <p:sp>
        <p:nvSpPr>
          <p:cNvPr id="3" name="Текст 2"/>
          <p:cNvSpPr>
            <a:spLocks noGrp="1"/>
          </p:cNvSpPr>
          <p:nvPr>
            <p:ph type="body" idx="1"/>
          </p:nvPr>
        </p:nvSpPr>
        <p:spPr>
          <a:xfrm>
            <a:off x="1295400" y="2658533"/>
            <a:ext cx="4718304" cy="576262"/>
          </a:xfrm>
        </p:spPr>
        <p:txBody>
          <a:bodyPr rtlCol="0"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1295400" y="3243262"/>
            <a:ext cx="4718304" cy="2632605"/>
          </a:xfrm>
        </p:spPr>
        <p:txBody>
          <a:bodyPr rtlCol="0" anchor="t">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p:cNvSpPr>
            <a:spLocks noGrp="1"/>
          </p:cNvSpPr>
          <p:nvPr>
            <p:ph type="body" sz="quarter" idx="3"/>
          </p:nvPr>
        </p:nvSpPr>
        <p:spPr>
          <a:xfrm>
            <a:off x="6180671" y="2658533"/>
            <a:ext cx="4718304" cy="576262"/>
          </a:xfrm>
        </p:spPr>
        <p:txBody>
          <a:bodyPr rtlCol="0"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p:cNvSpPr>
            <a:spLocks noGrp="1"/>
          </p:cNvSpPr>
          <p:nvPr>
            <p:ph sz="quarter" idx="4"/>
          </p:nvPr>
        </p:nvSpPr>
        <p:spPr>
          <a:xfrm>
            <a:off x="6180671" y="3243262"/>
            <a:ext cx="4718304" cy="2632605"/>
          </a:xfrm>
        </p:spPr>
        <p:txBody>
          <a:bodyPr rtlCol="0" anchor="t">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p:cNvSpPr>
            <a:spLocks noGrp="1"/>
          </p:cNvSpPr>
          <p:nvPr>
            <p:ph type="dt" sz="half" idx="10"/>
          </p:nvPr>
        </p:nvSpPr>
        <p:spPr/>
        <p:txBody>
          <a:bodyPr rtlCol="0"/>
          <a:lstStyle/>
          <a:p>
            <a:pPr rtl="0"/>
            <a:fld id="{9E21A496-8054-4820-99CF-6D370974C8B1}" type="datetime1">
              <a:rPr lang="ru-RU" noProof="0" smtClean="0"/>
              <a:t>20.11.2024</a:t>
            </a:fld>
            <a:endParaRPr lang="ru-RU" noProof="0"/>
          </a:p>
        </p:txBody>
      </p:sp>
      <p:sp>
        <p:nvSpPr>
          <p:cNvPr id="8" name="Нижний колонтитул 7"/>
          <p:cNvSpPr>
            <a:spLocks noGrp="1"/>
          </p:cNvSpPr>
          <p:nvPr>
            <p:ph type="ftr" sz="quarter" idx="11"/>
          </p:nvPr>
        </p:nvSpPr>
        <p:spPr/>
        <p:txBody>
          <a:bodyPr rtlCol="0"/>
          <a:lstStyle/>
          <a:p>
            <a:pPr rtl="0"/>
            <a:endParaRPr lang="ru-RU" noProof="0"/>
          </a:p>
        </p:txBody>
      </p:sp>
      <p:sp>
        <p:nvSpPr>
          <p:cNvPr id="9" name="Номер слайда 8"/>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cxnSp>
        <p:nvCxnSpPr>
          <p:cNvPr id="18" name="Прямая соединительная линия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3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Дата 2"/>
          <p:cNvSpPr>
            <a:spLocks noGrp="1"/>
          </p:cNvSpPr>
          <p:nvPr>
            <p:ph type="dt" sz="half" idx="10"/>
          </p:nvPr>
        </p:nvSpPr>
        <p:spPr/>
        <p:txBody>
          <a:bodyPr rtlCol="0"/>
          <a:lstStyle/>
          <a:p>
            <a:pPr rtl="0"/>
            <a:fld id="{6672F366-58CA-4E38-87CB-E3AD009A2522}" type="datetime1">
              <a:rPr lang="ru-RU" noProof="0" smtClean="0"/>
              <a:t>20.11.2024</a:t>
            </a:fld>
            <a:endParaRPr lang="ru-RU" noProof="0"/>
          </a:p>
        </p:txBody>
      </p:sp>
      <p:sp>
        <p:nvSpPr>
          <p:cNvPr id="4" name="Нижний колонтитул 3"/>
          <p:cNvSpPr>
            <a:spLocks noGrp="1"/>
          </p:cNvSpPr>
          <p:nvPr>
            <p:ph type="ftr" sz="quarter" idx="11"/>
          </p:nvPr>
        </p:nvSpPr>
        <p:spPr/>
        <p:txBody>
          <a:bodyPr rtlCol="0"/>
          <a:lstStyle/>
          <a:p>
            <a:pPr rtl="0"/>
            <a:endParaRPr lang="ru-RU" noProof="0"/>
          </a:p>
        </p:txBody>
      </p:sp>
      <p:sp>
        <p:nvSpPr>
          <p:cNvPr id="5" name="Номер слайда 4"/>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cxnSp>
        <p:nvCxnSpPr>
          <p:cNvPr id="14" name="Прямая соединительная линия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76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3F6348DA-6658-46FD-A653-045FBA3EFA4C}" type="datetime1">
              <a:rPr lang="ru-RU" noProof="0" smtClean="0"/>
              <a:t>20.11.2024</a:t>
            </a:fld>
            <a:endParaRPr lang="ru-RU" noProof="0"/>
          </a:p>
        </p:txBody>
      </p:sp>
      <p:sp>
        <p:nvSpPr>
          <p:cNvPr id="3" name="Нижний колонтитул 2"/>
          <p:cNvSpPr>
            <a:spLocks noGrp="1"/>
          </p:cNvSpPr>
          <p:nvPr>
            <p:ph type="ftr" sz="quarter" idx="11"/>
          </p:nvPr>
        </p:nvSpPr>
        <p:spPr/>
        <p:txBody>
          <a:bodyPr rtlCol="0"/>
          <a:lstStyle/>
          <a:p>
            <a:pPr rtl="0"/>
            <a:endParaRPr lang="ru-RU" noProof="0"/>
          </a:p>
        </p:txBody>
      </p:sp>
      <p:sp>
        <p:nvSpPr>
          <p:cNvPr id="4" name="Номер слайда 3"/>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Tree>
    <p:extLst>
      <p:ext uri="{BB962C8B-B14F-4D97-AF65-F5344CB8AC3E}">
        <p14:creationId xmlns:p14="http://schemas.microsoft.com/office/powerpoint/2010/main" val="19486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1" y="1388534"/>
            <a:ext cx="3718455" cy="1371600"/>
          </a:xfrm>
        </p:spPr>
        <p:txBody>
          <a:bodyPr rtlCol="0" anchor="b">
            <a:normAutofit/>
          </a:bodyPr>
          <a:lstStyle>
            <a:lvl1pPr algn="ctr">
              <a:defRPr sz="2400" b="0"/>
            </a:lvl1pPr>
          </a:lstStyle>
          <a:p>
            <a:pPr rtl="0"/>
            <a:r>
              <a:rPr lang="ru-RU" noProof="0"/>
              <a:t>Образец заголовка</a:t>
            </a:r>
          </a:p>
        </p:txBody>
      </p:sp>
      <p:sp>
        <p:nvSpPr>
          <p:cNvPr id="3" name="Объект 2"/>
          <p:cNvSpPr>
            <a:spLocks noGrp="1"/>
          </p:cNvSpPr>
          <p:nvPr>
            <p:ph idx="1"/>
          </p:nvPr>
        </p:nvSpPr>
        <p:spPr>
          <a:xfrm>
            <a:off x="5418668" y="982131"/>
            <a:ext cx="5469466" cy="4893735"/>
          </a:xfrm>
        </p:spPr>
        <p:txBody>
          <a:bodyPr rtlCol="0" anchor="ctr">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p:cNvSpPr>
            <a:spLocks noGrp="1"/>
          </p:cNvSpPr>
          <p:nvPr>
            <p:ph type="body" sz="half" idx="2"/>
          </p:nvPr>
        </p:nvSpPr>
        <p:spPr>
          <a:xfrm>
            <a:off x="1293811" y="3031065"/>
            <a:ext cx="3718455" cy="2438404"/>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p>
            <a:pPr rtl="0"/>
            <a:fld id="{61BE253A-871B-44D3-8038-B24F3AA30D95}" type="datetime1">
              <a:rPr lang="ru-RU" noProof="0" smtClean="0"/>
              <a:t>20.11.2024</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cxnSp>
        <p:nvCxnSpPr>
          <p:cNvPr id="16" name="Прямая соединительная линия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40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399" y="1883832"/>
            <a:ext cx="6241816" cy="1371600"/>
          </a:xfrm>
        </p:spPr>
        <p:txBody>
          <a:bodyPr rtlCol="0" anchor="b">
            <a:normAutofit/>
          </a:bodyPr>
          <a:lstStyle>
            <a:lvl1pPr algn="ctr">
              <a:defRPr sz="2800" b="0"/>
            </a:lvl1pPr>
          </a:lstStyle>
          <a:p>
            <a:pPr rtl="0"/>
            <a:r>
              <a:rPr lang="ru-RU" noProof="0"/>
              <a:t>Образец заголовка</a:t>
            </a:r>
          </a:p>
        </p:txBody>
      </p:sp>
      <p:sp>
        <p:nvSpPr>
          <p:cNvPr id="17" name="Рисунок 2"/>
          <p:cNvSpPr>
            <a:spLocks noGrp="1" noChangeAspect="1"/>
          </p:cNvSpPr>
          <p:nvPr>
            <p:ph type="pic" idx="1" hasCustomPrompt="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a:xfrm>
            <a:off x="1295399" y="3255432"/>
            <a:ext cx="6241816" cy="1828800"/>
          </a:xfrm>
        </p:spPr>
        <p:txBody>
          <a:bodyPr rtlCol="0"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p>
            <a:pPr rtl="0"/>
            <a:fld id="{55CDAAB0-E4E3-4A92-BB22-87BBDA229C17}" type="datetime1">
              <a:rPr lang="ru-RU" noProof="0" smtClean="0"/>
              <a:t>20.11.2024</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D57F1E4F-1CFF-5643-939E-217C01CDF565}" type="slidenum">
              <a:rPr lang="ru-RU" noProof="0" smtClean="0"/>
              <a:pPr/>
              <a:t>‹#›</a:t>
            </a:fld>
            <a:endParaRPr lang="ru-RU" noProof="0"/>
          </a:p>
        </p:txBody>
      </p:sp>
    </p:spTree>
    <p:extLst>
      <p:ext uri="{BB962C8B-B14F-4D97-AF65-F5344CB8AC3E}">
        <p14:creationId xmlns:p14="http://schemas.microsoft.com/office/powerpoint/2010/main" val="58580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Рисунок 6" descr="HD-PanelContent-GrommetsCombined.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pPr rtl="0"/>
            <a:r>
              <a:rPr lang="ru-RU" noProof="0"/>
              <a:t>Образец заголовка</a:t>
            </a:r>
          </a:p>
        </p:txBody>
      </p:sp>
      <p:sp>
        <p:nvSpPr>
          <p:cNvPr id="3" name="Текст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A8EFBC25-CD65-4AFF-A574-F5BA645BA364}" type="datetime1">
              <a:rPr lang="ru-RU" noProof="0" smtClean="0"/>
              <a:t>20.11.2024</a:t>
            </a:fld>
            <a:endParaRPr lang="ru-RU" noProof="0"/>
          </a:p>
        </p:txBody>
      </p:sp>
      <p:sp>
        <p:nvSpPr>
          <p:cNvPr id="5" name="Нижний колонтитул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ru-RU" noProof="0"/>
          </a:p>
        </p:txBody>
      </p:sp>
      <p:sp>
        <p:nvSpPr>
          <p:cNvPr id="6" name="Номер слайда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D57F1E4F-1CFF-5643-939E-217C01CDF565}" type="slidenum">
              <a:rPr lang="ru-RU" noProof="0" smtClean="0"/>
              <a:pPr/>
              <a:t>‹#›</a:t>
            </a:fld>
            <a:endParaRPr lang="ru-RU" noProof="0"/>
          </a:p>
        </p:txBody>
      </p:sp>
    </p:spTree>
    <p:extLst>
      <p:ext uri="{BB962C8B-B14F-4D97-AF65-F5344CB8AC3E}">
        <p14:creationId xmlns:p14="http://schemas.microsoft.com/office/powerpoint/2010/main" val="1170650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B31979-0D64-414D-84CE-F1D1F74F26EB}"/>
              </a:ext>
            </a:extLst>
          </p:cNvPr>
          <p:cNvSpPr>
            <a:spLocks noGrp="1"/>
          </p:cNvSpPr>
          <p:nvPr>
            <p:ph type="title"/>
          </p:nvPr>
        </p:nvSpPr>
        <p:spPr>
          <a:xfrm>
            <a:off x="502024" y="1752605"/>
            <a:ext cx="10479741" cy="2380123"/>
          </a:xfrm>
        </p:spPr>
        <p:txBody>
          <a:bodyPr>
            <a:normAutofit/>
          </a:bodyPr>
          <a:lstStyle/>
          <a:p>
            <a:br>
              <a:rPr lang="ru-RU" sz="3600"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Психологический тренинг </a:t>
            </a:r>
            <a:br>
              <a:rPr lang="ru-RU" sz="3600"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стрессоустойчивости</a:t>
            </a:r>
          </a:p>
        </p:txBody>
      </p:sp>
      <p:sp>
        <p:nvSpPr>
          <p:cNvPr id="3" name="Текст 2">
            <a:extLst>
              <a:ext uri="{FF2B5EF4-FFF2-40B4-BE49-F238E27FC236}">
                <a16:creationId xmlns:a16="http://schemas.microsoft.com/office/drawing/2014/main" id="{3FA9E531-D5AF-4B82-A96C-93925448D70F}"/>
              </a:ext>
            </a:extLst>
          </p:cNvPr>
          <p:cNvSpPr>
            <a:spLocks noGrp="1"/>
          </p:cNvSpPr>
          <p:nvPr>
            <p:ph type="body" idx="1"/>
          </p:nvPr>
        </p:nvSpPr>
        <p:spPr>
          <a:xfrm>
            <a:off x="2015067" y="4249271"/>
            <a:ext cx="8158690" cy="868829"/>
          </a:xfrm>
        </p:spPr>
        <p:txBody>
          <a:bodyPr>
            <a:normAutofit fontScale="92500" lnSpcReduction="10000"/>
          </a:bodyPr>
          <a:lstStyle/>
          <a:p>
            <a:pPr algn="r"/>
            <a:r>
              <a:rPr lang="ru-RU" dirty="0"/>
              <a:t>Инна Николаевна Кулешова,</a:t>
            </a:r>
          </a:p>
          <a:p>
            <a:pPr algn="r"/>
            <a:r>
              <a:rPr lang="ru-RU" dirty="0"/>
              <a:t> кандидат психологических наук, психолог ИВГПУ</a:t>
            </a:r>
          </a:p>
        </p:txBody>
      </p:sp>
      <p:pic>
        <p:nvPicPr>
          <p:cNvPr id="4" name="Рисунок 3">
            <a:extLst>
              <a:ext uri="{FF2B5EF4-FFF2-40B4-BE49-F238E27FC236}">
                <a16:creationId xmlns:a16="http://schemas.microsoft.com/office/drawing/2014/main" id="{62CFC0F6-3B47-4485-9893-542751D1273C}"/>
              </a:ext>
            </a:extLst>
          </p:cNvPr>
          <p:cNvPicPr>
            <a:picLocks noChangeAspect="1"/>
          </p:cNvPicPr>
          <p:nvPr/>
        </p:nvPicPr>
        <p:blipFill>
          <a:blip r:embed="rId2"/>
          <a:stretch>
            <a:fillRect/>
          </a:stretch>
        </p:blipFill>
        <p:spPr>
          <a:xfrm>
            <a:off x="8139953" y="521914"/>
            <a:ext cx="3174626" cy="1629616"/>
          </a:xfrm>
          <a:prstGeom prst="rect">
            <a:avLst/>
          </a:prstGeom>
        </p:spPr>
      </p:pic>
    </p:spTree>
    <p:extLst>
      <p:ext uri="{BB962C8B-B14F-4D97-AF65-F5344CB8AC3E}">
        <p14:creationId xmlns:p14="http://schemas.microsoft.com/office/powerpoint/2010/main" val="531616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90031F-3970-401C-803D-5A9498904B38}"/>
              </a:ext>
            </a:extLst>
          </p:cNvPr>
          <p:cNvSpPr>
            <a:spLocks noGrp="1"/>
          </p:cNvSpPr>
          <p:nvPr>
            <p:ph type="title"/>
          </p:nvPr>
        </p:nvSpPr>
        <p:spPr>
          <a:xfrm>
            <a:off x="1295402" y="982132"/>
            <a:ext cx="9601196" cy="174315"/>
          </a:xfrm>
        </p:spPr>
        <p:txBody>
          <a:bodyPr>
            <a:noAutofit/>
          </a:bodyPr>
          <a:lstStyle/>
          <a:p>
            <a:endParaRPr lang="ru-RU" sz="3200" dirty="0"/>
          </a:p>
        </p:txBody>
      </p:sp>
      <p:pic>
        <p:nvPicPr>
          <p:cNvPr id="4" name="Объект 3">
            <a:extLst>
              <a:ext uri="{FF2B5EF4-FFF2-40B4-BE49-F238E27FC236}">
                <a16:creationId xmlns:a16="http://schemas.microsoft.com/office/drawing/2014/main" id="{C814E3FA-F53E-4DE6-8693-D21E6A5F1797}"/>
              </a:ext>
            </a:extLst>
          </p:cNvPr>
          <p:cNvPicPr>
            <a:picLocks noGrp="1" noChangeAspect="1"/>
          </p:cNvPicPr>
          <p:nvPr>
            <p:ph idx="1"/>
          </p:nvPr>
        </p:nvPicPr>
        <p:blipFill>
          <a:blip r:embed="rId2"/>
          <a:stretch>
            <a:fillRect/>
          </a:stretch>
        </p:blipFill>
        <p:spPr>
          <a:xfrm>
            <a:off x="1891553" y="735106"/>
            <a:ext cx="8830235" cy="5140232"/>
          </a:xfrm>
          <a:prstGeom prst="rect">
            <a:avLst/>
          </a:prstGeom>
        </p:spPr>
      </p:pic>
    </p:spTree>
    <p:extLst>
      <p:ext uri="{BB962C8B-B14F-4D97-AF65-F5344CB8AC3E}">
        <p14:creationId xmlns:p14="http://schemas.microsoft.com/office/powerpoint/2010/main" val="374289097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562CC0-2D5B-4004-9D07-6084961A5B4C}"/>
              </a:ext>
            </a:extLst>
          </p:cNvPr>
          <p:cNvSpPr>
            <a:spLocks noGrp="1"/>
          </p:cNvSpPr>
          <p:nvPr>
            <p:ph type="title"/>
          </p:nvPr>
        </p:nvSpPr>
        <p:spPr>
          <a:xfrm>
            <a:off x="1295402" y="982132"/>
            <a:ext cx="9601196" cy="45719"/>
          </a:xfrm>
        </p:spPr>
        <p:txBody>
          <a:bodyPr>
            <a:noAutofit/>
          </a:bodyPr>
          <a:lstStyle/>
          <a:p>
            <a:endParaRPr lang="ru-RU" sz="900" dirty="0"/>
          </a:p>
        </p:txBody>
      </p:sp>
      <p:sp>
        <p:nvSpPr>
          <p:cNvPr id="3" name="Объект 2">
            <a:extLst>
              <a:ext uri="{FF2B5EF4-FFF2-40B4-BE49-F238E27FC236}">
                <a16:creationId xmlns:a16="http://schemas.microsoft.com/office/drawing/2014/main" id="{CCD06905-2719-4913-84AA-485D4103A63C}"/>
              </a:ext>
            </a:extLst>
          </p:cNvPr>
          <p:cNvSpPr>
            <a:spLocks noGrp="1"/>
          </p:cNvSpPr>
          <p:nvPr>
            <p:ph idx="1"/>
          </p:nvPr>
        </p:nvSpPr>
        <p:spPr>
          <a:xfrm>
            <a:off x="1295401" y="1237129"/>
            <a:ext cx="9601196" cy="4638739"/>
          </a:xfrm>
        </p:spPr>
        <p:txBody>
          <a:bodyPr>
            <a:normAutofit/>
          </a:bodyPr>
          <a:lstStyle/>
          <a:p>
            <a:pPr>
              <a:lnSpc>
                <a:spcPct val="107000"/>
              </a:lnSpc>
              <a:spcAft>
                <a:spcPts val="800"/>
              </a:spcAft>
            </a:pP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id="{BAC003B5-4F6E-4F74-B18E-A177EE8B13F1}"/>
              </a:ext>
            </a:extLst>
          </p:cNvPr>
          <p:cNvPicPr>
            <a:picLocks noChangeAspect="1"/>
          </p:cNvPicPr>
          <p:nvPr/>
        </p:nvPicPr>
        <p:blipFill>
          <a:blip r:embed="rId2"/>
          <a:stretch>
            <a:fillRect/>
          </a:stretch>
        </p:blipFill>
        <p:spPr>
          <a:xfrm>
            <a:off x="502024" y="0"/>
            <a:ext cx="11089341" cy="6858000"/>
          </a:xfrm>
          <a:prstGeom prst="rect">
            <a:avLst/>
          </a:prstGeom>
        </p:spPr>
      </p:pic>
    </p:spTree>
    <p:extLst>
      <p:ext uri="{BB962C8B-B14F-4D97-AF65-F5344CB8AC3E}">
        <p14:creationId xmlns:p14="http://schemas.microsoft.com/office/powerpoint/2010/main" val="307765761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7DE912-391C-4613-890D-CD309F78B140}"/>
              </a:ext>
            </a:extLst>
          </p:cNvPr>
          <p:cNvSpPr>
            <a:spLocks noGrp="1"/>
          </p:cNvSpPr>
          <p:nvPr>
            <p:ph type="title"/>
          </p:nvPr>
        </p:nvSpPr>
        <p:spPr>
          <a:xfrm>
            <a:off x="968188" y="945782"/>
            <a:ext cx="10408024" cy="1340218"/>
          </a:xfrm>
        </p:spPr>
        <p:txBody>
          <a:bodyPr>
            <a:normAutofit/>
          </a:bodyPr>
          <a:lstStyle/>
          <a:p>
            <a:r>
              <a:rPr lang="ru-RU" sz="2000" dirty="0"/>
              <a:t>Стресс — это реакция организма человека на перенапряжение,</a:t>
            </a:r>
            <a:br>
              <a:rPr lang="ru-RU" sz="2000" dirty="0"/>
            </a:br>
            <a:r>
              <a:rPr lang="ru-RU" sz="2000" dirty="0"/>
              <a:t>негативные эмоции или просто на монотонную суету. Во время стресса организм человека</a:t>
            </a:r>
            <a:br>
              <a:rPr lang="ru-RU" sz="2000" dirty="0"/>
            </a:br>
            <a:r>
              <a:rPr lang="ru-RU" sz="2000" dirty="0"/>
              <a:t>вырабатывает гормон адреналин, который заставляет искать выход</a:t>
            </a:r>
            <a:br>
              <a:rPr lang="ru-RU" sz="2000" dirty="0"/>
            </a:br>
            <a:endParaRPr lang="ru-RU" sz="2000" dirty="0"/>
          </a:p>
        </p:txBody>
      </p:sp>
      <p:sp>
        <p:nvSpPr>
          <p:cNvPr id="3" name="Текст 2">
            <a:extLst>
              <a:ext uri="{FF2B5EF4-FFF2-40B4-BE49-F238E27FC236}">
                <a16:creationId xmlns:a16="http://schemas.microsoft.com/office/drawing/2014/main" id="{562D727F-0B1B-417B-8F19-6B5285689687}"/>
              </a:ext>
            </a:extLst>
          </p:cNvPr>
          <p:cNvSpPr>
            <a:spLocks noGrp="1"/>
          </p:cNvSpPr>
          <p:nvPr>
            <p:ph type="body" idx="1"/>
          </p:nvPr>
        </p:nvSpPr>
        <p:spPr>
          <a:xfrm>
            <a:off x="968188" y="2178425"/>
            <a:ext cx="10345271" cy="3863788"/>
          </a:xfrm>
        </p:spPr>
        <p:txBody>
          <a:bodyPr/>
          <a:lstStyle/>
          <a:p>
            <a:pPr algn="l">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Стресс в небольших  количествах нужен всем, так как он заставляет думать, искать выход из проблемы, без стресса вообще жизнь была бы скучной. </a:t>
            </a:r>
          </a:p>
          <a:p>
            <a:pPr algn="l">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Но с другой стороны, если стрессов становится слишком много, организм слабеет, теряет силы и способность решать проблемы</a:t>
            </a:r>
          </a:p>
          <a:p>
            <a:pPr algn="l">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Надо отметить, что сильные стрессы влияют не только на качество жизни, но и на</a:t>
            </a:r>
          </a:p>
          <a:p>
            <a:pPr algn="l">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здоровье. </a:t>
            </a:r>
          </a:p>
          <a:p>
            <a:pPr algn="l">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Стресс снижает иммунитет и является причиной многих заболеваний. Поэтому</a:t>
            </a:r>
          </a:p>
          <a:p>
            <a:pPr algn="l">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необходимо уметь сопротивляться стрессовому состоянию и задавать себе позитивную</a:t>
            </a:r>
          </a:p>
          <a:p>
            <a:pPr algn="l">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жизненную установку.</a:t>
            </a:r>
          </a:p>
          <a:p>
            <a:endParaRPr lang="ru-RU" dirty="0"/>
          </a:p>
        </p:txBody>
      </p:sp>
    </p:spTree>
    <p:extLst>
      <p:ext uri="{BB962C8B-B14F-4D97-AF65-F5344CB8AC3E}">
        <p14:creationId xmlns:p14="http://schemas.microsoft.com/office/powerpoint/2010/main" val="2007626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2A8BAA-E492-4F85-A1D5-DE3C14D0A914}"/>
              </a:ext>
            </a:extLst>
          </p:cNvPr>
          <p:cNvSpPr>
            <a:spLocks noGrp="1"/>
          </p:cNvSpPr>
          <p:nvPr>
            <p:ph type="title"/>
          </p:nvPr>
        </p:nvSpPr>
        <p:spPr>
          <a:xfrm>
            <a:off x="806824" y="932330"/>
            <a:ext cx="10542494" cy="1550894"/>
          </a:xfrm>
        </p:spPr>
        <p:txBody>
          <a:bodyPr>
            <a:normAutofit fontScale="90000"/>
          </a:bodyPr>
          <a:lstStyle/>
          <a:p>
            <a:pPr algn="l">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Наша повседневная жизнь полна различных событий, одни вызывают у нас радость, другие</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переживания, волнения, третьи заставляют задуматься, </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некоторые из них выбивают нас из колеи, заводят в тупик.</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Психическими стрессами могут быть как сильные отрицательные, так и положительные эмоции.</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sp>
        <p:nvSpPr>
          <p:cNvPr id="3" name="Текст 2">
            <a:extLst>
              <a:ext uri="{FF2B5EF4-FFF2-40B4-BE49-F238E27FC236}">
                <a16:creationId xmlns:a16="http://schemas.microsoft.com/office/drawing/2014/main" id="{996FF0BD-CCC4-42EC-87EB-EF7A9BEE04CE}"/>
              </a:ext>
            </a:extLst>
          </p:cNvPr>
          <p:cNvSpPr>
            <a:spLocks noGrp="1"/>
          </p:cNvSpPr>
          <p:nvPr>
            <p:ph type="body" idx="1"/>
          </p:nvPr>
        </p:nvSpPr>
        <p:spPr>
          <a:xfrm>
            <a:off x="806824" y="2483224"/>
            <a:ext cx="10605247" cy="3594847"/>
          </a:xfrm>
        </p:spPr>
        <p:txBody>
          <a:bodyPr>
            <a:normAutofit lnSpcReduction="10000"/>
          </a:bodyPr>
          <a:lstStyle/>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В зависимости от результата в психологии различают следующие виды стресса:</a:t>
            </a:r>
          </a:p>
          <a:p>
            <a:pPr algn="just">
              <a:lnSpc>
                <a:spcPct val="107000"/>
              </a:lnSpc>
              <a:spcAft>
                <a:spcPts val="800"/>
              </a:spcAft>
            </a:pPr>
            <a:r>
              <a:rPr lang="ru-RU" sz="1800" b="1" dirty="0" err="1">
                <a:effectLst/>
                <a:latin typeface="Calibri" panose="020F0502020204030204" pitchFamily="34" charset="0"/>
                <a:ea typeface="Calibri" panose="020F0502020204030204" pitchFamily="34" charset="0"/>
                <a:cs typeface="Times New Roman" panose="02020603050405020304" pitchFamily="18" charset="0"/>
              </a:rPr>
              <a:t>Эустрессы</a:t>
            </a:r>
            <a:r>
              <a:rPr lang="ru-RU" sz="1800" b="1" dirty="0">
                <a:effectLst/>
                <a:latin typeface="Calibri" panose="020F0502020204030204" pitchFamily="34" charset="0"/>
                <a:ea typeface="Calibri" panose="020F0502020204030204" pitchFamily="34" charset="0"/>
                <a:cs typeface="Times New Roman" panose="02020603050405020304" pitchFamily="18" charset="0"/>
              </a:rPr>
              <a:t> («полезные» стрессы). </a:t>
            </a:r>
            <a:r>
              <a:rPr lang="ru-RU" sz="1800" dirty="0">
                <a:effectLst/>
                <a:latin typeface="Calibri" panose="020F0502020204030204" pitchFamily="34" charset="0"/>
                <a:ea typeface="Calibri" panose="020F0502020204030204" pitchFamily="34" charset="0"/>
                <a:cs typeface="Times New Roman" panose="02020603050405020304" pitchFamily="18" charset="0"/>
              </a:rPr>
              <a:t>Для успешного существования каждому из нас</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необходима некоторая доза стресса.</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Именно она является движущей силой нашего развития. </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Это состояние можно назвать «реакцией пробуждения». Оно сродни пробуждению ото сна. Чтобы</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утром пойти в школу, на тренировку необходимо встать с кровати и проснуться.</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Для достижения рабочей активности нужен толчок, небольшая порция адреналина. </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Эту роль и выполняют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эустрессы</a:t>
            </a:r>
            <a:r>
              <a:rPr lang="ru-RU"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789665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FE083C-E20F-4FE8-8D54-3E0D5FFD4E51}"/>
              </a:ext>
            </a:extLst>
          </p:cNvPr>
          <p:cNvSpPr>
            <a:spLocks noGrp="1"/>
          </p:cNvSpPr>
          <p:nvPr>
            <p:ph type="title"/>
          </p:nvPr>
        </p:nvSpPr>
        <p:spPr>
          <a:xfrm>
            <a:off x="1295402" y="1281953"/>
            <a:ext cx="9601196" cy="654424"/>
          </a:xfrm>
        </p:spPr>
        <p:txBody>
          <a:bodyPr>
            <a:normAutofit fontScale="90000"/>
          </a:bodyPr>
          <a:lstStyle/>
          <a:p>
            <a:r>
              <a:rPr lang="ru-RU" sz="2700" b="1" dirty="0"/>
              <a:t>Дистрессы (вредные стрессы)</a:t>
            </a:r>
            <a:r>
              <a:rPr lang="ru-RU" sz="2700" dirty="0"/>
              <a:t>, возникающие при критическом напряжении, волнении,  раздражении. </a:t>
            </a:r>
            <a:br>
              <a:rPr lang="ru-RU" sz="2700" dirty="0"/>
            </a:br>
            <a:r>
              <a:rPr lang="ru-RU" sz="2700" dirty="0"/>
              <a:t>Именно это состояние и отвечает всем представлениям о стрессе.</a:t>
            </a:r>
            <a:br>
              <a:rPr lang="ru-RU" sz="2700" dirty="0"/>
            </a:br>
            <a:br>
              <a:rPr lang="ru-RU" sz="2700" dirty="0"/>
            </a:br>
            <a:br>
              <a:rPr lang="ru-RU" sz="2000" dirty="0"/>
            </a:br>
            <a:endParaRPr lang="ru-RU" sz="2000" dirty="0"/>
          </a:p>
        </p:txBody>
      </p:sp>
      <p:sp>
        <p:nvSpPr>
          <p:cNvPr id="3" name="Объект 2">
            <a:extLst>
              <a:ext uri="{FF2B5EF4-FFF2-40B4-BE49-F238E27FC236}">
                <a16:creationId xmlns:a16="http://schemas.microsoft.com/office/drawing/2014/main" id="{C31B5B5E-34F4-4642-90A3-7E289DB37626}"/>
              </a:ext>
            </a:extLst>
          </p:cNvPr>
          <p:cNvSpPr>
            <a:spLocks noGrp="1"/>
          </p:cNvSpPr>
          <p:nvPr>
            <p:ph sz="half" idx="1"/>
          </p:nvPr>
        </p:nvSpPr>
        <p:spPr>
          <a:xfrm>
            <a:off x="1298448" y="1936377"/>
            <a:ext cx="3757646" cy="3934071"/>
          </a:xfrm>
        </p:spPr>
        <p:txBody>
          <a:bodyPr>
            <a:normAutofit lnSpcReduction="10000"/>
          </a:bodyPr>
          <a:lstStyle/>
          <a:p>
            <a:r>
              <a:rPr lang="ru-RU" dirty="0"/>
              <a:t>Думаю, что каждый из нас испытывал на себе пагубное влияние </a:t>
            </a:r>
            <a:r>
              <a:rPr lang="ru-RU" dirty="0" err="1"/>
              <a:t>дистересса</a:t>
            </a:r>
            <a:r>
              <a:rPr lang="ru-RU" dirty="0"/>
              <a:t>, кому-то из</a:t>
            </a:r>
            <a:br>
              <a:rPr lang="ru-RU" dirty="0"/>
            </a:br>
            <a:r>
              <a:rPr lang="ru-RU" dirty="0"/>
              <a:t>нас удалось с достоинством выйти из </a:t>
            </a:r>
            <a:r>
              <a:rPr lang="ru-RU" dirty="0" err="1"/>
              <a:t>стрессогенной</a:t>
            </a:r>
            <a:r>
              <a:rPr lang="ru-RU" dirty="0"/>
              <a:t> ситуации, а у кого-то возможно и сейчас есть ситуации, выход из которых найти затрудняются.  </a:t>
            </a:r>
          </a:p>
        </p:txBody>
      </p:sp>
      <p:pic>
        <p:nvPicPr>
          <p:cNvPr id="5" name="Объект 4">
            <a:extLst>
              <a:ext uri="{FF2B5EF4-FFF2-40B4-BE49-F238E27FC236}">
                <a16:creationId xmlns:a16="http://schemas.microsoft.com/office/drawing/2014/main" id="{854B7854-4F8B-4F35-94D3-C05527FA0F98}"/>
              </a:ext>
            </a:extLst>
          </p:cNvPr>
          <p:cNvPicPr>
            <a:picLocks noGrp="1" noChangeAspect="1"/>
          </p:cNvPicPr>
          <p:nvPr>
            <p:ph sz="half" idx="2"/>
          </p:nvPr>
        </p:nvPicPr>
        <p:blipFill>
          <a:blip r:embed="rId2"/>
          <a:stretch>
            <a:fillRect/>
          </a:stretch>
        </p:blipFill>
        <p:spPr>
          <a:xfrm>
            <a:off x="5271247" y="1757081"/>
            <a:ext cx="6194612" cy="4509247"/>
          </a:xfrm>
          <a:prstGeom prst="rect">
            <a:avLst/>
          </a:prstGeom>
        </p:spPr>
      </p:pic>
    </p:spTree>
    <p:extLst>
      <p:ext uri="{BB962C8B-B14F-4D97-AF65-F5344CB8AC3E}">
        <p14:creationId xmlns:p14="http://schemas.microsoft.com/office/powerpoint/2010/main" val="2488777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461F16-E240-485C-B3C1-FCDDABFAD444}"/>
              </a:ext>
            </a:extLst>
          </p:cNvPr>
          <p:cNvSpPr>
            <a:spLocks noGrp="1"/>
          </p:cNvSpPr>
          <p:nvPr>
            <p:ph type="title"/>
          </p:nvPr>
        </p:nvSpPr>
        <p:spPr>
          <a:xfrm>
            <a:off x="1295401" y="982133"/>
            <a:ext cx="9601196" cy="1138768"/>
          </a:xfrm>
        </p:spPr>
        <p:txBody>
          <a:bodyPr>
            <a:noAutofit/>
          </a:bodyPr>
          <a:lstStyle/>
          <a:p>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Каждый из нас сталкивается со стрессом довольно часто. У каждого из нас есть свое понимание того, что такое стресс.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Сейчас мы с вами материализуем свой стресс, придадим ему конкретную художественную форму.</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8E83C2E-7226-4D80-B39F-FA8CC0858EF5}"/>
              </a:ext>
            </a:extLst>
          </p:cNvPr>
          <p:cNvSpPr>
            <a:spLocks noGrp="1"/>
          </p:cNvSpPr>
          <p:nvPr>
            <p:ph idx="1"/>
          </p:nvPr>
        </p:nvSpPr>
        <p:spPr>
          <a:xfrm>
            <a:off x="1295401" y="2565399"/>
            <a:ext cx="9601196" cy="3318936"/>
          </a:xfrm>
        </p:spPr>
        <p:txBody>
          <a:bodyPr>
            <a:normAutofit fontScale="92500"/>
          </a:bodyPr>
          <a:lstStyle/>
          <a:p>
            <a:pPr>
              <a:lnSpc>
                <a:spcPct val="107000"/>
              </a:lnSpc>
              <a:spcAft>
                <a:spcPts val="8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Участникам предлагается нарисовать рисунок «Я и стресс».</a:t>
            </a:r>
          </a:p>
          <a:p>
            <a:pPr>
              <a:lnSpc>
                <a:spcPct val="107000"/>
              </a:lnSpc>
              <a:spcAft>
                <a:spcPts val="800"/>
              </a:spcAft>
            </a:pPr>
            <a:r>
              <a:rPr lang="ru-RU" sz="2400" dirty="0">
                <a:effectLst/>
                <a:latin typeface="Calibri" panose="020F0502020204030204" pitchFamily="34" charset="0"/>
                <a:ea typeface="Calibri" panose="020F0502020204030204" pitchFamily="34" charset="0"/>
                <a:cs typeface="Times New Roman" panose="02020603050405020304" pitchFamily="18" charset="0"/>
              </a:rPr>
              <a:t> Он может  быть выполнен в любой форме: реалистической, абстрактной, символической, художественной. Обратить внимание участников на то, что</a:t>
            </a:r>
          </a:p>
          <a:p>
            <a:pPr marL="0" indent="0">
              <a:lnSpc>
                <a:spcPct val="107000"/>
              </a:lnSpc>
              <a:spcAft>
                <a:spcPts val="800"/>
              </a:spcAft>
              <a:buNone/>
            </a:pPr>
            <a:r>
              <a:rPr lang="ru-RU" sz="2400" dirty="0">
                <a:effectLst/>
                <a:latin typeface="Calibri" panose="020F0502020204030204" pitchFamily="34" charset="0"/>
                <a:ea typeface="Calibri" panose="020F0502020204030204" pitchFamily="34" charset="0"/>
                <a:cs typeface="Times New Roman" panose="02020603050405020304" pitchFamily="18" charset="0"/>
              </a:rPr>
              <a:t> большее значение имеет степень искренности, то есть желание изобразить</a:t>
            </a:r>
          </a:p>
          <a:p>
            <a:pPr marL="0" indent="0">
              <a:lnSpc>
                <a:spcPct val="107000"/>
              </a:lnSpc>
              <a:spcAft>
                <a:spcPts val="800"/>
              </a:spcAft>
              <a:buNone/>
            </a:pPr>
            <a:r>
              <a:rPr lang="ru-RU" sz="2400" dirty="0">
                <a:effectLst/>
                <a:latin typeface="Calibri" panose="020F0502020204030204" pitchFamily="34" charset="0"/>
                <a:ea typeface="Calibri" panose="020F0502020204030204" pitchFamily="34" charset="0"/>
                <a:cs typeface="Times New Roman" panose="02020603050405020304" pitchFamily="18" charset="0"/>
              </a:rPr>
              <a:t> свои мысли, чувства, образы, которые пришли в голову сразу после того,  как  была озвучена тема.</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26776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B307B-3F35-4184-B241-B5E7FACF2860}"/>
              </a:ext>
            </a:extLst>
          </p:cNvPr>
          <p:cNvSpPr>
            <a:spLocks noGrp="1"/>
          </p:cNvSpPr>
          <p:nvPr>
            <p:ph type="title"/>
          </p:nvPr>
        </p:nvSpPr>
        <p:spPr>
          <a:xfrm>
            <a:off x="1295402" y="1326776"/>
            <a:ext cx="9601196" cy="959223"/>
          </a:xfrm>
        </p:spPr>
        <p:txBody>
          <a:bodyPr>
            <a:noAutofit/>
          </a:bodyPr>
          <a:lstStyle/>
          <a:p>
            <a:pPr algn="l">
              <a:lnSpc>
                <a:spcPct val="107000"/>
              </a:lnSpc>
              <a:spcAft>
                <a:spcPts val="800"/>
              </a:spcAft>
            </a:pP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1. Использован ли в вашем рисунке цвет?</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 Посмотрите, какие цвета  (или какой цвет) преобладает в рисунке.</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 Что для вас значит именно этот  цвет?</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sp>
        <p:nvSpPr>
          <p:cNvPr id="3" name="Объект 2">
            <a:extLst>
              <a:ext uri="{FF2B5EF4-FFF2-40B4-BE49-F238E27FC236}">
                <a16:creationId xmlns:a16="http://schemas.microsoft.com/office/drawing/2014/main" id="{F93545B3-611F-4D22-99E0-538B9E8B19EF}"/>
              </a:ext>
            </a:extLst>
          </p:cNvPr>
          <p:cNvSpPr>
            <a:spLocks noGrp="1"/>
          </p:cNvSpPr>
          <p:nvPr>
            <p:ph sz="half" idx="1"/>
          </p:nvPr>
        </p:nvSpPr>
        <p:spPr/>
        <p:txBody>
          <a:bodyPr>
            <a:normAutofit/>
          </a:bodyPr>
          <a:lstStyle/>
          <a:p>
            <a:r>
              <a:rPr lang="ru-RU" dirty="0"/>
              <a:t>2. Где вы изобразили себя? Пометьте себя буквой «Я» на рисунке.</a:t>
            </a:r>
          </a:p>
          <a:p>
            <a:r>
              <a:rPr lang="ru-RU" dirty="0"/>
              <a:t>3. Как вы изобразили стресс? В виде живого существа, абстрактной  фигуры, конкретного человека?</a:t>
            </a:r>
          </a:p>
          <a:p>
            <a:endParaRPr lang="ru-RU" dirty="0"/>
          </a:p>
        </p:txBody>
      </p:sp>
      <p:sp>
        <p:nvSpPr>
          <p:cNvPr id="5" name="Объект 4">
            <a:extLst>
              <a:ext uri="{FF2B5EF4-FFF2-40B4-BE49-F238E27FC236}">
                <a16:creationId xmlns:a16="http://schemas.microsoft.com/office/drawing/2014/main" id="{9F0E916E-8318-4DC1-A808-90A640C4EE32}"/>
              </a:ext>
            </a:extLst>
          </p:cNvPr>
          <p:cNvSpPr>
            <a:spLocks noGrp="1"/>
          </p:cNvSpPr>
          <p:nvPr>
            <p:ph sz="half" idx="2"/>
          </p:nvPr>
        </p:nvSpPr>
        <p:spPr/>
        <p:txBody>
          <a:bodyPr>
            <a:normAutofit/>
          </a:bodyPr>
          <a:lstStyle/>
          <a:p>
            <a:r>
              <a:rPr lang="ru-RU" dirty="0"/>
              <a:t>4. Посмотрите, сколько места занимает на листе ваше изображение  и сколько — стресс. Почему?</a:t>
            </a:r>
          </a:p>
          <a:p>
            <a:r>
              <a:rPr lang="ru-RU" dirty="0"/>
              <a:t>5. При изображении себя и стресса использовали ли вы похожие  цвета? Какие?</a:t>
            </a:r>
          </a:p>
          <a:p>
            <a:endParaRPr lang="ru-RU" dirty="0"/>
          </a:p>
        </p:txBody>
      </p:sp>
    </p:spTree>
    <p:extLst>
      <p:ext uri="{BB962C8B-B14F-4D97-AF65-F5344CB8AC3E}">
        <p14:creationId xmlns:p14="http://schemas.microsoft.com/office/powerpoint/2010/main" val="2437315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29EC2D-AC4C-4222-BBB5-7F4F2FB80942}"/>
              </a:ext>
            </a:extLst>
          </p:cNvPr>
          <p:cNvSpPr>
            <a:spLocks noGrp="1"/>
          </p:cNvSpPr>
          <p:nvPr>
            <p:ph type="title"/>
          </p:nvPr>
        </p:nvSpPr>
        <p:spPr>
          <a:xfrm>
            <a:off x="1295402" y="735105"/>
            <a:ext cx="9601196" cy="45719"/>
          </a:xfrm>
        </p:spPr>
        <p:txBody>
          <a:bodyPr>
            <a:normAutofit fontScale="90000"/>
          </a:bodyPr>
          <a:lstStyle/>
          <a:p>
            <a:endParaRPr lang="ru-RU" dirty="0"/>
          </a:p>
        </p:txBody>
      </p:sp>
      <p:pic>
        <p:nvPicPr>
          <p:cNvPr id="5" name="Объект 4">
            <a:extLst>
              <a:ext uri="{FF2B5EF4-FFF2-40B4-BE49-F238E27FC236}">
                <a16:creationId xmlns:a16="http://schemas.microsoft.com/office/drawing/2014/main" id="{4D44243A-BD4C-4FCB-8C74-61C4C6D7E3C0}"/>
              </a:ext>
            </a:extLst>
          </p:cNvPr>
          <p:cNvPicPr>
            <a:picLocks noGrp="1" noChangeAspect="1"/>
          </p:cNvPicPr>
          <p:nvPr>
            <p:ph sz="half" idx="1"/>
          </p:nvPr>
        </p:nvPicPr>
        <p:blipFill>
          <a:blip r:embed="rId2"/>
          <a:stretch>
            <a:fillRect/>
          </a:stretch>
        </p:blipFill>
        <p:spPr>
          <a:xfrm>
            <a:off x="573740" y="466165"/>
            <a:ext cx="11134165" cy="5952564"/>
          </a:xfrm>
          <a:prstGeom prst="rect">
            <a:avLst/>
          </a:prstGeom>
        </p:spPr>
      </p:pic>
      <p:sp>
        <p:nvSpPr>
          <p:cNvPr id="4" name="Объект 3">
            <a:extLst>
              <a:ext uri="{FF2B5EF4-FFF2-40B4-BE49-F238E27FC236}">
                <a16:creationId xmlns:a16="http://schemas.microsoft.com/office/drawing/2014/main" id="{9F451383-B228-43F3-8B50-3DD630497ACD}"/>
              </a:ext>
            </a:extLst>
          </p:cNvPr>
          <p:cNvSpPr>
            <a:spLocks noGrp="1"/>
          </p:cNvSpPr>
          <p:nvPr>
            <p:ph sz="half" idx="2"/>
          </p:nvPr>
        </p:nvSpPr>
        <p:spPr>
          <a:xfrm flipH="1">
            <a:off x="12038704" y="2560320"/>
            <a:ext cx="45719" cy="3310128"/>
          </a:xfrm>
        </p:spPr>
        <p:txBody>
          <a:bodyPr/>
          <a:lstStyle/>
          <a:p>
            <a:endParaRPr lang="ru-RU" dirty="0"/>
          </a:p>
        </p:txBody>
      </p:sp>
    </p:spTree>
    <p:extLst>
      <p:ext uri="{BB962C8B-B14F-4D97-AF65-F5344CB8AC3E}">
        <p14:creationId xmlns:p14="http://schemas.microsoft.com/office/powerpoint/2010/main" val="2722945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DF727E-E8F7-4E4D-9C1F-835482B12662}"/>
              </a:ext>
            </a:extLst>
          </p:cNvPr>
          <p:cNvSpPr>
            <a:spLocks noGrp="1"/>
          </p:cNvSpPr>
          <p:nvPr>
            <p:ph type="title"/>
          </p:nvPr>
        </p:nvSpPr>
        <p:spPr/>
        <p:txBody>
          <a:bodyPr>
            <a:normAutofit fontScale="90000"/>
          </a:bodyPr>
          <a:lstStyle/>
          <a:p>
            <a:r>
              <a:rPr lang="ru-RU" sz="3200" dirty="0"/>
              <a:t>6. Мысленно разделите лист пополам горизонтальной и вертикальной чертами. Где оказалась ваша фигура?</a:t>
            </a:r>
            <a:br>
              <a:rPr lang="ru-RU" sz="3200" dirty="0"/>
            </a:br>
            <a:endParaRPr lang="ru-RU" sz="3200" dirty="0"/>
          </a:p>
        </p:txBody>
      </p:sp>
      <p:sp>
        <p:nvSpPr>
          <p:cNvPr id="4" name="Объект 3">
            <a:extLst>
              <a:ext uri="{FF2B5EF4-FFF2-40B4-BE49-F238E27FC236}">
                <a16:creationId xmlns:a16="http://schemas.microsoft.com/office/drawing/2014/main" id="{29D70BA7-915A-4EA1-A64F-AFDC451309A5}"/>
              </a:ext>
            </a:extLst>
          </p:cNvPr>
          <p:cNvSpPr>
            <a:spLocks noGrp="1"/>
          </p:cNvSpPr>
          <p:nvPr>
            <p:ph sz="half" idx="2"/>
          </p:nvPr>
        </p:nvSpPr>
        <p:spPr>
          <a:xfrm>
            <a:off x="6181344" y="2061882"/>
            <a:ext cx="4718304" cy="4046818"/>
          </a:xfrm>
        </p:spPr>
        <p:txBody>
          <a:bodyPr>
            <a:normAutofit fontScale="92500" lnSpcReduction="20000"/>
          </a:bodyPr>
          <a:lstStyle/>
          <a:p>
            <a:r>
              <a:rPr lang="ru-RU" dirty="0"/>
              <a:t>9. Какие свои сильные стороны во взаимодействии со стрессовой  ситуацией вы могли бы отметить? Постарайтесь найти не менее трех  позиций, по которым вы чувствуете себя уверенно. Какие личностные  качества помогают вам добиваться успеха?</a:t>
            </a:r>
          </a:p>
          <a:p>
            <a:r>
              <a:rPr lang="ru-RU" dirty="0"/>
              <a:t>10. Что бы вам хотелось изменить или как бы вам хотелось улучшить  свое состояние в стрессовой ситуации? Какие личностные качества и/или</a:t>
            </a:r>
          </a:p>
          <a:p>
            <a:endParaRPr lang="ru-RU" dirty="0"/>
          </a:p>
          <a:p>
            <a:endParaRPr lang="ru-RU" dirty="0"/>
          </a:p>
        </p:txBody>
      </p:sp>
      <p:sp>
        <p:nvSpPr>
          <p:cNvPr id="6" name="Объект 5">
            <a:extLst>
              <a:ext uri="{FF2B5EF4-FFF2-40B4-BE49-F238E27FC236}">
                <a16:creationId xmlns:a16="http://schemas.microsoft.com/office/drawing/2014/main" id="{06652FDC-095F-4E2D-AAF3-B009A2FF685E}"/>
              </a:ext>
            </a:extLst>
          </p:cNvPr>
          <p:cNvSpPr>
            <a:spLocks noGrp="1"/>
          </p:cNvSpPr>
          <p:nvPr>
            <p:ph sz="half" idx="1"/>
          </p:nvPr>
        </p:nvSpPr>
        <p:spPr>
          <a:xfrm>
            <a:off x="1298448" y="1999129"/>
            <a:ext cx="4718304" cy="3871319"/>
          </a:xfrm>
        </p:spPr>
        <p:txBody>
          <a:bodyPr>
            <a:normAutofit fontScale="92500" lnSpcReduction="20000"/>
          </a:bodyPr>
          <a:lstStyle/>
          <a:p>
            <a:pPr>
              <a:lnSpc>
                <a:spcPct val="107000"/>
              </a:lnSpc>
              <a:spcAft>
                <a:spcPts val="80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7. Есть ли на рисунке какой-либо барьер между вами и стрессом?  </a:t>
            </a:r>
          </a:p>
          <a:p>
            <a:pPr marL="0" indent="0">
              <a:lnSpc>
                <a:spcPct val="107000"/>
              </a:lnSpc>
              <a:spcAft>
                <a:spcPts val="800"/>
              </a:spcAft>
              <a:buNone/>
            </a:pPr>
            <a:r>
              <a:rPr lang="ru-RU" sz="1900" dirty="0">
                <a:effectLst/>
                <a:latin typeface="Calibri" panose="020F0502020204030204" pitchFamily="34" charset="0"/>
                <a:ea typeface="Calibri" panose="020F0502020204030204" pitchFamily="34" charset="0"/>
                <a:cs typeface="Times New Roman" panose="02020603050405020304" pitchFamily="18" charset="0"/>
              </a:rPr>
              <a:t>Может быть, вы держите в руках саблю, зонт или что-то еще? Если вы   почувствовали необходимость, нарисуйте еще что-либо, что может  защитить вас от стресса.</a:t>
            </a:r>
          </a:p>
          <a:p>
            <a:pPr>
              <a:lnSpc>
                <a:spcPct val="107000"/>
              </a:lnSpc>
              <a:spcAft>
                <a:spcPts val="80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 8. Есть ли у вас почва под ногами, на что вы опираетесь? Или вы   висите в воздухе? А в жизни на кого вы можете опереться? Если такие  люди существуют в вашей реальной жизни, но их почему-то нет на рисунке  — дорисуйте их.</a:t>
            </a:r>
          </a:p>
          <a:p>
            <a:endParaRPr lang="ru-RU" dirty="0"/>
          </a:p>
        </p:txBody>
      </p:sp>
    </p:spTree>
    <p:extLst>
      <p:ext uri="{BB962C8B-B14F-4D97-AF65-F5344CB8AC3E}">
        <p14:creationId xmlns:p14="http://schemas.microsoft.com/office/powerpoint/2010/main" val="310734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3B9BD7-C76F-41C1-ABC9-83D034F862EE}"/>
              </a:ext>
            </a:extLst>
          </p:cNvPr>
          <p:cNvSpPr>
            <a:spLocks noGrp="1"/>
          </p:cNvSpPr>
          <p:nvPr>
            <p:ph type="title"/>
          </p:nvPr>
        </p:nvSpPr>
        <p:spPr>
          <a:xfrm>
            <a:off x="1295402" y="982132"/>
            <a:ext cx="9601196" cy="703233"/>
          </a:xfrm>
        </p:spPr>
        <p:txBody>
          <a:bodyPr>
            <a:normAutofit/>
          </a:bodyPr>
          <a:lstStyle/>
          <a:p>
            <a:r>
              <a:rPr lang="ru-RU" sz="3200" dirty="0"/>
              <a:t>Стресс – категория абстрактная. </a:t>
            </a:r>
          </a:p>
        </p:txBody>
      </p:sp>
      <p:sp>
        <p:nvSpPr>
          <p:cNvPr id="3" name="Объект 2">
            <a:extLst>
              <a:ext uri="{FF2B5EF4-FFF2-40B4-BE49-F238E27FC236}">
                <a16:creationId xmlns:a16="http://schemas.microsoft.com/office/drawing/2014/main" id="{2FAC1292-EE50-4EB2-8D02-AB3A1CA2EDE3}"/>
              </a:ext>
            </a:extLst>
          </p:cNvPr>
          <p:cNvSpPr>
            <a:spLocks noGrp="1"/>
          </p:cNvSpPr>
          <p:nvPr>
            <p:ph sz="half" idx="1"/>
          </p:nvPr>
        </p:nvSpPr>
        <p:spPr>
          <a:xfrm>
            <a:off x="1298448" y="1685365"/>
            <a:ext cx="4718304" cy="4185083"/>
          </a:xfrm>
        </p:spPr>
        <p:txBody>
          <a:bodyPr>
            <a:normAutofit lnSpcReduction="10000"/>
          </a:bodyPr>
          <a:lstStyle/>
          <a:p>
            <a:pPr>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dirty="0"/>
              <a:t>О ней все говорят, но его никто не видел.</a:t>
            </a:r>
          </a:p>
          <a:p>
            <a:r>
              <a:rPr lang="ru-RU" dirty="0"/>
              <a:t> А эффективно работать можно только с тем, что отчетливо понимаешь, осознаешь, видишь.</a:t>
            </a:r>
          </a:p>
          <a:p>
            <a:r>
              <a:rPr lang="ru-RU" dirty="0"/>
              <a:t> Не нужно бояться и избегать стрессовых ситуаций - нужно научиться выходить из них победителем!</a:t>
            </a:r>
          </a:p>
          <a:p>
            <a:endParaRPr lang="ru-RU" dirty="0"/>
          </a:p>
        </p:txBody>
      </p:sp>
      <p:sp>
        <p:nvSpPr>
          <p:cNvPr id="6" name="Объект 5">
            <a:extLst>
              <a:ext uri="{FF2B5EF4-FFF2-40B4-BE49-F238E27FC236}">
                <a16:creationId xmlns:a16="http://schemas.microsoft.com/office/drawing/2014/main" id="{8CEE7EB4-77D6-4A5E-959B-F0F0713063AC}"/>
              </a:ext>
            </a:extLst>
          </p:cNvPr>
          <p:cNvSpPr>
            <a:spLocks noGrp="1"/>
          </p:cNvSpPr>
          <p:nvPr>
            <p:ph sz="half" idx="2"/>
          </p:nvPr>
        </p:nvSpPr>
        <p:spPr>
          <a:xfrm>
            <a:off x="6181344" y="1685365"/>
            <a:ext cx="4718304" cy="4185083"/>
          </a:xfrm>
        </p:spPr>
        <p:txBody>
          <a:bodyPr>
            <a:normAutofit lnSpcReduction="10000"/>
          </a:bodyPr>
          <a:lstStyle/>
          <a:p>
            <a:r>
              <a:rPr lang="ru-RU" sz="5400" dirty="0"/>
              <a:t>В любой непонятной ситуации – рисуйте!</a:t>
            </a:r>
            <a:endParaRPr lang="ru-RU" dirty="0"/>
          </a:p>
        </p:txBody>
      </p:sp>
    </p:spTree>
    <p:extLst>
      <p:ext uri="{BB962C8B-B14F-4D97-AF65-F5344CB8AC3E}">
        <p14:creationId xmlns:p14="http://schemas.microsoft.com/office/powerpoint/2010/main" val="2054215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Custom 46">
      <a:dk1>
        <a:sysClr val="windowText" lastClr="000000"/>
      </a:dk1>
      <a:lt1>
        <a:sysClr val="window" lastClr="FFFFFF"/>
      </a:lt1>
      <a:dk2>
        <a:srgbClr val="212121"/>
      </a:dk2>
      <a:lt2>
        <a:srgbClr val="DADADA"/>
      </a:lt2>
      <a:accent1>
        <a:srgbClr val="AB946B"/>
      </a:accent1>
      <a:accent2>
        <a:srgbClr val="FF9900"/>
      </a:accent2>
      <a:accent3>
        <a:srgbClr val="DD8C3C"/>
      </a:accent3>
      <a:accent4>
        <a:srgbClr val="8E684C"/>
      </a:accent4>
      <a:accent5>
        <a:srgbClr val="CBAF62"/>
      </a:accent5>
      <a:accent6>
        <a:srgbClr val="33CCCC"/>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7D8B4B55-3E7D-4147-BF36-B52F1DFC344E}">
  <ds:schemaRefs>
    <ds:schemaRef ds:uri="http://schemas.microsoft.com/sharepoint/v3/contenttype/forms"/>
  </ds:schemaRefs>
</ds:datastoreItem>
</file>

<file path=customXml/itemProps2.xml><?xml version="1.0" encoding="utf-8"?>
<ds:datastoreItem xmlns:ds="http://schemas.openxmlformats.org/officeDocument/2006/customXml" ds:itemID="{90FAB738-6A71-4879-AB42-7EC598736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02A31F-8619-4820-934E-ABBE1DF5318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Оформление «Органичный отдых»</Template>
  <TotalTime>0</TotalTime>
  <Words>780</Words>
  <Application>Microsoft Office PowerPoint</Application>
  <PresentationFormat>Широкоэкранный</PresentationFormat>
  <Paragraphs>45</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Garamond</vt:lpstr>
      <vt:lpstr>Times New Roman</vt:lpstr>
      <vt:lpstr>Природа</vt:lpstr>
      <vt:lpstr>  Психологический тренинг  стрессоустойчивости</vt:lpstr>
      <vt:lpstr>Стресс — это реакция организма человека на перенапряжение, негативные эмоции или просто на монотонную суету. Во время стресса организм человека вырабатывает гормон адреналин, который заставляет искать выход </vt:lpstr>
      <vt:lpstr>Наша повседневная жизнь полна различных событий, одни вызывают у нас радость, другие переживания, волнения, третьи заставляют задуматься,  некоторые из них выбивают нас из колеи, заводят в тупик. Психическими стрессами могут быть как сильные отрицательные, так и положительные эмоции. </vt:lpstr>
      <vt:lpstr>Дистрессы (вредные стрессы), возникающие при критическом напряжении, волнении,  раздражении.  Именно это состояние и отвечает всем представлениям о стрессе.   </vt:lpstr>
      <vt:lpstr> Каждый из нас сталкивается со стрессом довольно часто. У каждого из нас есть свое понимание того, что такое стресс.  Сейчас мы с вами материализуем свой стресс, придадим ему конкретную художественную форму. .  </vt:lpstr>
      <vt:lpstr> 1. Использован ли в вашем рисунке цвет?  Посмотрите, какие цвета  (или какой цвет) преобладает в рисунке.  Что для вас значит именно этот  цвет?   </vt:lpstr>
      <vt:lpstr>Презентация PowerPoint</vt:lpstr>
      <vt:lpstr>6. Мысленно разделите лист пополам горизонтальной и вертикальной чертами. Где оказалась ваша фигура? </vt:lpstr>
      <vt:lpstr>Стресс – категория абстрактная.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2019-10-11T15:50:00Z</dcterms:created>
  <dcterms:modified xsi:type="dcterms:W3CDTF">2024-11-20T09:22:22Z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