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b="1" dirty="0" smtClean="0"/>
              <a:t>Модуль 3. Фирма как основной субъект предпринимательской деятельности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Тема </a:t>
            </a:r>
            <a:r>
              <a:rPr lang="ru-RU" dirty="0"/>
              <a:t>14. Организационно-правовые формы и принципы деятельности </a:t>
            </a:r>
            <a:r>
              <a:rPr lang="ru-RU" dirty="0" smtClean="0"/>
              <a:t>фирмы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Тема 15. Модель функционирования фирмы в рыночной </a:t>
            </a:r>
            <a:r>
              <a:rPr lang="ru-RU" dirty="0" smtClean="0"/>
              <a:t>среде</a:t>
            </a:r>
            <a:endParaRPr lang="ru-RU" b="1" u="sng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16. Основные </a:t>
            </a:r>
            <a:r>
              <a:rPr lang="ru-RU" dirty="0" smtClean="0"/>
              <a:t>фонды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17.Оборотные </a:t>
            </a:r>
            <a:r>
              <a:rPr lang="ru-RU" dirty="0" smtClean="0"/>
              <a:t>средства</a:t>
            </a:r>
            <a:endParaRPr lang="ru-RU" dirty="0"/>
          </a:p>
          <a:p>
            <a:pPr marL="0" indent="0">
              <a:buNone/>
            </a:pPr>
            <a:r>
              <a:rPr lang="ru-RU" b="1" u="sng" dirty="0" smtClean="0"/>
              <a:t>Тема </a:t>
            </a:r>
            <a:r>
              <a:rPr lang="ru-RU" b="1" u="sng" dirty="0"/>
              <a:t>18. Трудовые </a:t>
            </a:r>
            <a:r>
              <a:rPr lang="ru-RU" b="1" u="sng" dirty="0" smtClean="0"/>
              <a:t>ресурсы</a:t>
            </a:r>
            <a:endParaRPr lang="ru-RU" b="1" u="sng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19. Затраты и себестоимость </a:t>
            </a:r>
            <a:r>
              <a:rPr lang="ru-RU" dirty="0" smtClean="0"/>
              <a:t>продукции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20. Прибыль и </a:t>
            </a:r>
            <a:r>
              <a:rPr lang="ru-RU" dirty="0" smtClean="0"/>
              <a:t>рентабельность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5534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sandr\Desktop\ЕЛЕНА РАБОТА\ИвГПУ\Микроэкономика\image-2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258545" cy="5443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608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sandr\Desktop\ЕЛЕНА РАБОТА\ИвГПУ\Микроэкономика\slide-3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7927019" cy="593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221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exsandr\Desktop\ЕЛЕНА РАБОТА\ИвГПУ\Микроэкономика\slide-10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7998276" cy="5990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607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lexsandr\Desktop\ЕЛЕНА РАБОТА\ИвГПУ\Микроэкономика\slide-20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119290" cy="608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658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lexsandr\Desktop\ЕЛЕНА РАБОТА\ИвГПУ\Микроэкономика\img29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7724676" cy="579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7663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lexsandr\Desktop\ЕЛЕНА РАБОТА\ИвГПУ\Микроэкономика\63f9efbd8e9477c888629784fd105c31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6672"/>
            <a:ext cx="7532654" cy="564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937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lexsandr\Desktop\ЕЛЕНА РАБОТА\ИвГПУ\Микроэкономика\30a9d6227a34d161640e3b324430fddb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640"/>
            <a:ext cx="7920880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862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lexsandr\Desktop\ЕЛЕНА РАБОТА\ИвГПУ\Микроэкономика\52d59a1c9863fc034b30fb31eab9daf5-1024x767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4664"/>
            <a:ext cx="7350204" cy="550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06231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175</TotalTime>
  <Words>54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Модуль 3. Фирма как основной субъект предпринимательской деятельности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поведения потребителя</dc:title>
  <dc:creator>Alexsandr</dc:creator>
  <cp:lastModifiedBy>Alexsandr</cp:lastModifiedBy>
  <cp:revision>76</cp:revision>
  <dcterms:created xsi:type="dcterms:W3CDTF">2020-12-07T12:12:48Z</dcterms:created>
  <dcterms:modified xsi:type="dcterms:W3CDTF">2020-12-10T16:07:42Z</dcterms:modified>
</cp:coreProperties>
</file>