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16. Основные </a:t>
            </a:r>
            <a:r>
              <a:rPr lang="ru-RU" b="1" u="sng" dirty="0" smtClean="0"/>
              <a:t>фонды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pic510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115151" cy="532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04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g2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64702" cy="600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08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ekonomika_predpriyatiya_shemy_42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436644" cy="55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61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2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532654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23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slide-1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446340" cy="55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75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sandr\Desktop\ЕЛЕНА РАБОТА\ИвГПУ\Микроэкономика\slide-3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402460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23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lexsandr\Desktop\ЕЛЕНА РАБОТА\ИвГПУ\Микроэкономика\slide-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14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9929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160</TotalTime>
  <Words>54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67</cp:revision>
  <dcterms:created xsi:type="dcterms:W3CDTF">2020-12-07T12:12:48Z</dcterms:created>
  <dcterms:modified xsi:type="dcterms:W3CDTF">2020-12-10T15:50:10Z</dcterms:modified>
</cp:coreProperties>
</file>