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5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ru-RU" sz="3200" b="1" dirty="0" smtClean="0"/>
              <a:t>Модуль 3. Фирма как основной субъект предпринимательской деятельности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 Тема </a:t>
            </a:r>
            <a:r>
              <a:rPr lang="ru-RU" dirty="0"/>
              <a:t>14. Организационно-правовые формы и принципы деятельности </a:t>
            </a:r>
            <a:r>
              <a:rPr lang="ru-RU" dirty="0" smtClean="0"/>
              <a:t>фирмы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Тема 15. Модель функционирования фирмы в рыночной </a:t>
            </a:r>
            <a:r>
              <a:rPr lang="ru-RU" dirty="0" smtClean="0"/>
              <a:t>среде</a:t>
            </a:r>
            <a:endParaRPr lang="ru-RU" b="1" u="sng" dirty="0"/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16. Основные </a:t>
            </a:r>
            <a:r>
              <a:rPr lang="ru-RU" dirty="0" smtClean="0"/>
              <a:t>фонды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17.Оборотные </a:t>
            </a:r>
            <a:r>
              <a:rPr lang="ru-RU" dirty="0" smtClean="0"/>
              <a:t>средства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18. Трудовые </a:t>
            </a:r>
            <a:r>
              <a:rPr lang="ru-RU" dirty="0" smtClean="0"/>
              <a:t>ресурсы</a:t>
            </a:r>
            <a:endParaRPr lang="ru-RU" dirty="0"/>
          </a:p>
          <a:p>
            <a:pPr marL="0" indent="0">
              <a:buNone/>
            </a:pPr>
            <a:r>
              <a:rPr lang="ru-RU" b="1" u="sng" dirty="0" smtClean="0"/>
              <a:t>Тема </a:t>
            </a:r>
            <a:r>
              <a:rPr lang="ru-RU" b="1" u="sng" dirty="0"/>
              <a:t>19. Затраты и себестоимость </a:t>
            </a:r>
            <a:r>
              <a:rPr lang="ru-RU" b="1" u="sng" dirty="0" smtClean="0"/>
              <a:t>продукции</a:t>
            </a:r>
            <a:endParaRPr lang="ru-RU" b="1" u="sng" dirty="0"/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20. Прибыль и </a:t>
            </a:r>
            <a:r>
              <a:rPr lang="ru-RU" dirty="0" smtClean="0"/>
              <a:t>рентабельность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555343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exsandr\Desktop\ЕЛЕНА РАБОТА\ИвГПУ\Микроэкономика\image001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60648"/>
            <a:ext cx="6865319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6830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lexsandr\Desktop\ЕЛЕНА РАБОТА\ИвГПУ\Микроэкономика\slide-1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6672"/>
            <a:ext cx="7584842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8273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lexsandr\Desktop\ЕЛЕНА РАБОТА\ИвГПУ\Микроэкономика\img8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04664"/>
            <a:ext cx="8851866" cy="6118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1869036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173</TotalTime>
  <Words>54</Words>
  <Application>Microsoft Office PowerPoint</Application>
  <PresentationFormat>Экран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Воздушный поток</vt:lpstr>
      <vt:lpstr>Модуль 3. Фирма как основной субъект предпринимательской деятельности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поведения потребителя</dc:title>
  <dc:creator>Alexsandr</dc:creator>
  <cp:lastModifiedBy>Alexsandr</cp:lastModifiedBy>
  <cp:revision>75</cp:revision>
  <dcterms:created xsi:type="dcterms:W3CDTF">2020-12-07T12:12:48Z</dcterms:created>
  <dcterms:modified xsi:type="dcterms:W3CDTF">2020-12-10T16:15:50Z</dcterms:modified>
</cp:coreProperties>
</file>