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9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42978-B9AB-4FAD-B94C-DFCC83530729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147E2-A081-4F09-A8E6-4782A5F632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Зрительные иллюзии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100013"/>
            <a:ext cx="402907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5113" y="342900"/>
            <a:ext cx="35337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638822" cy="60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57341"/>
            <a:ext cx="5457846" cy="591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Смещение секущих линий при параллельных вертикалях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1354" y="1600200"/>
            <a:ext cx="3321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2918"/>
            <a:ext cx="9204956" cy="58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034486" cy="57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Контраст и подравнивание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7912" y="2801144"/>
            <a:ext cx="4448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4136"/>
          <a:stretch>
            <a:fillRect/>
          </a:stretch>
        </p:blipFill>
        <p:spPr bwMode="auto">
          <a:xfrm>
            <a:off x="357158" y="500042"/>
            <a:ext cx="6643734" cy="31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t="6667"/>
          <a:stretch>
            <a:fillRect/>
          </a:stretch>
        </p:blipFill>
        <p:spPr bwMode="auto">
          <a:xfrm>
            <a:off x="4000496" y="4429132"/>
            <a:ext cx="4543425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11864"/>
          <a:stretch>
            <a:fillRect/>
          </a:stretch>
        </p:blipFill>
        <p:spPr bwMode="auto">
          <a:xfrm>
            <a:off x="428596" y="1500174"/>
            <a:ext cx="80546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Переоценка вертикали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962150"/>
            <a:ext cx="4895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89389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770886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214422"/>
            <a:ext cx="9429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5975" y="623888"/>
            <a:ext cx="49720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4660033" cy="665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r="9903"/>
          <a:stretch>
            <a:fillRect/>
          </a:stretch>
        </p:blipFill>
        <p:spPr bwMode="auto">
          <a:xfrm>
            <a:off x="652463" y="357188"/>
            <a:ext cx="7062809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6308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14348" y="3071810"/>
            <a:ext cx="8012249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4212004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357850" cy="615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000792" cy="65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733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71612"/>
            <a:ext cx="47910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533" y="1428736"/>
            <a:ext cx="8602467" cy="248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00108"/>
            <a:ext cx="5214974" cy="52149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</Words>
  <Application>Microsoft Office PowerPoint</Application>
  <PresentationFormat>Экран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Зрительные иллюзии</vt:lpstr>
      <vt:lpstr>Переоценка вертикали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Смещение секущих линий при параллельных вертикалях</vt:lpstr>
      <vt:lpstr>Слайд 15</vt:lpstr>
      <vt:lpstr>Слайд 16</vt:lpstr>
      <vt:lpstr>Контраст и подравнивание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Зрительные иллюзии</dc:title>
  <dc:creator>Оля</dc:creator>
  <cp:lastModifiedBy>Оля</cp:lastModifiedBy>
  <cp:revision>6</cp:revision>
  <dcterms:created xsi:type="dcterms:W3CDTF">2021-03-30T18:28:28Z</dcterms:created>
  <dcterms:modified xsi:type="dcterms:W3CDTF">2021-03-30T19:26:32Z</dcterms:modified>
</cp:coreProperties>
</file>