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9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42978-B9AB-4FAD-B94C-DFCC8353072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147E2-A081-4F09-A8E6-4782A5F632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Зрительные иллюзии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7463" y="100013"/>
            <a:ext cx="4029075" cy="665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5113" y="342900"/>
            <a:ext cx="353377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428604"/>
            <a:ext cx="5638822" cy="608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3" y="257341"/>
            <a:ext cx="5457846" cy="591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Смещение секущих линий при параллельных вертикалях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11354" y="1600200"/>
            <a:ext cx="332129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42918"/>
            <a:ext cx="9204956" cy="588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034486" cy="5701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Контраст и подравнивание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47912" y="2801144"/>
            <a:ext cx="44481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t="4136"/>
          <a:stretch>
            <a:fillRect/>
          </a:stretch>
        </p:blipFill>
        <p:spPr bwMode="auto">
          <a:xfrm>
            <a:off x="357158" y="500042"/>
            <a:ext cx="6643734" cy="319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 t="6667"/>
          <a:stretch>
            <a:fillRect/>
          </a:stretch>
        </p:blipFill>
        <p:spPr bwMode="auto">
          <a:xfrm>
            <a:off x="4000496" y="4429132"/>
            <a:ext cx="4543425" cy="2000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t="11864"/>
          <a:stretch>
            <a:fillRect/>
          </a:stretch>
        </p:blipFill>
        <p:spPr bwMode="auto">
          <a:xfrm>
            <a:off x="428596" y="1500174"/>
            <a:ext cx="805461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Переоценка вертикали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1962150"/>
            <a:ext cx="48958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7893899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7708865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48" y="1214422"/>
            <a:ext cx="942975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5975" y="623888"/>
            <a:ext cx="4972050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290"/>
            <a:ext cx="4660033" cy="6653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r="9903"/>
          <a:stretch>
            <a:fillRect/>
          </a:stretch>
        </p:blipFill>
        <p:spPr bwMode="auto">
          <a:xfrm>
            <a:off x="652463" y="357188"/>
            <a:ext cx="7062809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66"/>
            <a:ext cx="663082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V="1">
            <a:off x="714348" y="3071810"/>
            <a:ext cx="8012249" cy="2071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85728"/>
            <a:ext cx="4212004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85728"/>
            <a:ext cx="5357850" cy="615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42852"/>
            <a:ext cx="6000792" cy="657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37338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571612"/>
            <a:ext cx="47910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533" y="1428736"/>
            <a:ext cx="8602467" cy="2486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previe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000108"/>
            <a:ext cx="5214974" cy="521497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13</Words>
  <Application>Microsoft Office PowerPoint</Application>
  <PresentationFormat>Экран (4:3)</PresentationFormat>
  <Paragraphs>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Зрительные иллюзии</vt:lpstr>
      <vt:lpstr>Переоценка вертикали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Смещение секущих линий при параллельных вертикалях</vt:lpstr>
      <vt:lpstr>Слайд 15</vt:lpstr>
      <vt:lpstr>Слайд 16</vt:lpstr>
      <vt:lpstr>Контраст и подравнивание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Зрительные иллюзии</dc:title>
  <dc:creator>Оля</dc:creator>
  <cp:lastModifiedBy>Оля</cp:lastModifiedBy>
  <cp:revision>6</cp:revision>
  <dcterms:created xsi:type="dcterms:W3CDTF">2021-03-30T18:28:28Z</dcterms:created>
  <dcterms:modified xsi:type="dcterms:W3CDTF">2021-03-30T19:26:32Z</dcterms:modified>
</cp:coreProperties>
</file>