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2C475-4189-4F29-953C-D6C84B2F2E4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77ED1-A434-4452-8E47-91F70E69CB5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Водный баланс у растений. Движение жидкостей по  проводящим тканям растений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Жидкости  двигаются в теле растения по проводящим тканям</a:t>
            </a:r>
            <a:endParaRPr lang="ru-RU" dirty="0"/>
          </a:p>
        </p:txBody>
      </p:sp>
      <p:pic>
        <p:nvPicPr>
          <p:cNvPr id="4" name="Содержимое 3" descr="Проводящая ткань растений: строение, функции, ее значение в жизни &gt;  Лаборатория фитоинвазий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457203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Ткани растений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071810"/>
            <a:ext cx="385765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Строение ( гистология)проводящих тканей</a:t>
            </a:r>
            <a:endParaRPr lang="ru-RU" dirty="0"/>
          </a:p>
        </p:txBody>
      </p:sp>
      <p:pic>
        <p:nvPicPr>
          <p:cNvPr id="4" name="Содержимое 3" descr="Ткани растений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3116"/>
            <a:ext cx="4214842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Проводящие ткани, подготовка к ЕГЭ по биологи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143116"/>
            <a:ext cx="435771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Механизмы движения  жидкостей в тканях растений</a:t>
            </a:r>
            <a:endParaRPr lang="ru-RU" dirty="0"/>
          </a:p>
        </p:txBody>
      </p:sp>
      <p:pic>
        <p:nvPicPr>
          <p:cNvPr id="4" name="Содержимое 3" descr="Физиология растений. Механизмы поступления воды в растительную клетку.  Дальний транспорт воды в растении презентация, доклад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4105759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одный режим растений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763075"/>
            <a:ext cx="5000628" cy="4594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Нижний и верхний концевой двигатели</a:t>
            </a:r>
            <a:endParaRPr lang="ru-RU" dirty="0"/>
          </a:p>
        </p:txBody>
      </p:sp>
      <p:pic>
        <p:nvPicPr>
          <p:cNvPr id="4" name="Содержимое 3" descr="Физиология растений. Механизмы поступления воды в растительную клетку.  Дальний транспорт воды в растении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1071546"/>
            <a:ext cx="2857488" cy="3214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Физиология растений. Механизмы поступления воды в растительную клетку.  Дальний транспорт воды в растении презентация, доклад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5226" y="3786190"/>
            <a:ext cx="2898774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Водный обмен - презентация онлайн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285992"/>
            <a:ext cx="3429024" cy="444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ВОДНЫЙ ОБМЕН-2 Движущие силы водного потока от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63579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урсовая работа: Водный режим у растений - BestReferat.ru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1791" y="4000504"/>
            <a:ext cx="2422209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Водный баланс у растений. Движение жидкостей по  проводящим тканям растений</vt:lpstr>
      <vt:lpstr>Жидкости  двигаются в теле растения по проводящим тканям</vt:lpstr>
      <vt:lpstr>Строение ( гистология)проводящих тканей</vt:lpstr>
      <vt:lpstr>Механизмы движения  жидкостей в тканях растений</vt:lpstr>
      <vt:lpstr>Нижний и верхний концевой двигатели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Водный баланс у растений. Движение жидкостей по  проводящим тканям растений</dc:title>
  <dc:creator>Пользователь Windows</dc:creator>
  <cp:lastModifiedBy>Пользователь Windows</cp:lastModifiedBy>
  <cp:revision>2</cp:revision>
  <dcterms:created xsi:type="dcterms:W3CDTF">2023-04-27T10:45:48Z</dcterms:created>
  <dcterms:modified xsi:type="dcterms:W3CDTF">2023-04-27T10:59:04Z</dcterms:modified>
</cp:coreProperties>
</file>