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C475-4189-4F29-953C-D6C84B2F2E4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ED1-A434-4452-8E47-91F70E69C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C475-4189-4F29-953C-D6C84B2F2E4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ED1-A434-4452-8E47-91F70E69C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C475-4189-4F29-953C-D6C84B2F2E4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ED1-A434-4452-8E47-91F70E69C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C475-4189-4F29-953C-D6C84B2F2E4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ED1-A434-4452-8E47-91F70E69C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C475-4189-4F29-953C-D6C84B2F2E4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ED1-A434-4452-8E47-91F70E69C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C475-4189-4F29-953C-D6C84B2F2E4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ED1-A434-4452-8E47-91F70E69C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C475-4189-4F29-953C-D6C84B2F2E4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ED1-A434-4452-8E47-91F70E69C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C475-4189-4F29-953C-D6C84B2F2E4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ED1-A434-4452-8E47-91F70E69C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C475-4189-4F29-953C-D6C84B2F2E4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ED1-A434-4452-8E47-91F70E69C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C475-4189-4F29-953C-D6C84B2F2E4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ED1-A434-4452-8E47-91F70E69C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C475-4189-4F29-953C-D6C84B2F2E4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ED1-A434-4452-8E47-91F70E69C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2C475-4189-4F29-953C-D6C84B2F2E4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7ED1-A434-4452-8E47-91F70E69CB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Водный баланс у растений. Движение жидкостей по  проводящим тканям 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Жидкости  двигаются в теле растения по проводящим тканям</a:t>
            </a:r>
            <a:endParaRPr lang="ru-RU" dirty="0"/>
          </a:p>
        </p:txBody>
      </p:sp>
      <p:pic>
        <p:nvPicPr>
          <p:cNvPr id="4" name="Содержимое 3" descr="Проводящая ткань растений: строение, функции, ее значение в жизни &gt;  Лаборатория фитоинвази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5720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кани растени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71810"/>
            <a:ext cx="38576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Строение ( гистология)проводящих тканей</a:t>
            </a:r>
            <a:endParaRPr lang="ru-RU" dirty="0"/>
          </a:p>
        </p:txBody>
      </p:sp>
      <p:pic>
        <p:nvPicPr>
          <p:cNvPr id="4" name="Содержимое 3" descr="Ткани растени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21484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оводящие ткани, подготовка к ЕГЭ по биолог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43577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Механизмы движения  жидкостей в тканях растений</a:t>
            </a:r>
            <a:endParaRPr lang="ru-RU" dirty="0"/>
          </a:p>
        </p:txBody>
      </p:sp>
      <p:pic>
        <p:nvPicPr>
          <p:cNvPr id="4" name="Содержимое 3" descr="Физиология растений. Механизмы поступления воды в растительную клетку.  Дальний транспорт воды в растении презентация, доклад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10575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одный режим растений - презентация онлай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763075"/>
            <a:ext cx="5000628" cy="459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Нижний и верхний концевой двигатели</a:t>
            </a:r>
            <a:endParaRPr lang="ru-RU" dirty="0"/>
          </a:p>
        </p:txBody>
      </p:sp>
      <p:pic>
        <p:nvPicPr>
          <p:cNvPr id="4" name="Содержимое 3" descr="Физиология растений. Механизмы поступления воды в растительную клетку.  Дальний транспорт воды в растении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071546"/>
            <a:ext cx="2857488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изиология растений. Механизмы поступления воды в растительную клетку.  Дальний транспорт воды в растении презентация, доклад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5226" y="3786190"/>
            <a:ext cx="289877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одный обмен - презентация онлайн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285992"/>
            <a:ext cx="3429024" cy="444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ДНЫЙ ОБМЕН-2 Движущие силы водного потока от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63579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урсовая работа: Водный режим у растений - BestReferat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1791" y="4000504"/>
            <a:ext cx="242220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34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Водный баланс у растений. Движение жидкостей по  проводящим тканям растений</vt:lpstr>
      <vt:lpstr>Жидкости  двигаются в теле растения по проводящим тканям</vt:lpstr>
      <vt:lpstr>Строение ( гистология)проводящих тканей</vt:lpstr>
      <vt:lpstr>Механизмы движения  жидкостей в тканях растений</vt:lpstr>
      <vt:lpstr>Нижний и верхний концевой двигатели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Водный баланс у растений. Движение жидкостей по  проводящим тканям растений</dc:title>
  <dc:creator>Пользователь Windows</dc:creator>
  <cp:lastModifiedBy>Пользователь Windows</cp:lastModifiedBy>
  <cp:revision>2</cp:revision>
  <dcterms:created xsi:type="dcterms:W3CDTF">2023-04-27T10:45:48Z</dcterms:created>
  <dcterms:modified xsi:type="dcterms:W3CDTF">2023-04-27T10:59:04Z</dcterms:modified>
</cp:coreProperties>
</file>